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362" r:id="rId3"/>
    <p:sldId id="369" r:id="rId4"/>
    <p:sldId id="356" r:id="rId5"/>
    <p:sldId id="344" r:id="rId6"/>
    <p:sldId id="358" r:id="rId7"/>
    <p:sldId id="370" r:id="rId8"/>
    <p:sldId id="365" r:id="rId9"/>
    <p:sldId id="364" r:id="rId10"/>
    <p:sldId id="367" r:id="rId11"/>
    <p:sldId id="366" r:id="rId12"/>
    <p:sldId id="298" r:id="rId13"/>
    <p:sldId id="363" r:id="rId14"/>
    <p:sldId id="349" r:id="rId15"/>
    <p:sldId id="353" r:id="rId16"/>
    <p:sldId id="351" r:id="rId17"/>
    <p:sldId id="34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obha TS" initials="ST" lastIdx="2" clrIdx="0">
    <p:extLst>
      <p:ext uri="{19B8F6BF-5375-455C-9EA6-DF929625EA0E}">
        <p15:presenceInfo xmlns:p15="http://schemas.microsoft.com/office/powerpoint/2012/main" userId="F99hxR4f2mr1ZMMo3AnKlv8bHxr7LnqoM+CFMCXXk7E=" providerId="None"/>
      </p:ext>
    </p:extLst>
  </p:cmAuthor>
  <p:cmAuthor id="2" name="Chandrasekar Gopalasamy" initials="CG" lastIdx="1" clrIdx="1">
    <p:extLst>
      <p:ext uri="{19B8F6BF-5375-455C-9EA6-DF929625EA0E}">
        <p15:presenceInfo xmlns:p15="http://schemas.microsoft.com/office/powerpoint/2012/main" userId="Chandrasekar Gopalasam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D80"/>
    <a:srgbClr val="000000"/>
    <a:srgbClr val="606060"/>
    <a:srgbClr val="92D163"/>
    <a:srgbClr val="BFCF64"/>
    <a:srgbClr val="FF3BA1"/>
    <a:srgbClr val="82D1F5"/>
    <a:srgbClr val="FFFFFF"/>
    <a:srgbClr val="FFC001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34"/>
    <p:restoredTop sz="89645"/>
  </p:normalViewPr>
  <p:slideViewPr>
    <p:cSldViewPr snapToObjects="1">
      <p:cViewPr varScale="1">
        <p:scale>
          <a:sx n="133" d="100"/>
          <a:sy n="133" d="100"/>
        </p:scale>
        <p:origin x="792" y="192"/>
      </p:cViewPr>
      <p:guideLst>
        <p:guide orient="horz" pos="2160"/>
        <p:guide pos="3840"/>
      </p:guideLst>
    </p:cSldViewPr>
  </p:slid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3.pn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IBM Plex Sans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IBM Plex Sans Regular" charset="0"/>
              </a:defRPr>
            </a:lvl1pPr>
          </a:lstStyle>
          <a:p>
            <a:fld id="{BE274912-C89B-3348-90FC-F3D634E27EC8}" type="datetimeFigureOut">
              <a:rPr lang="en-US" smtClean="0"/>
              <a:pPr/>
              <a:t>2/3/21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IBM Plex Sans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IBM Plex Sans Regular" charset="0"/>
              </a:defRPr>
            </a:lvl1pPr>
          </a:lstStyle>
          <a:p>
            <a:fld id="{56C29D9C-587A-494D-838B-E8FD3D05E1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619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IBM Plex Sans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IBM Plex Sans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IBM Plex Sans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IBM Plex Sans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IBM Plex Sans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9004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683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7596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266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336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1754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4982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5130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015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44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459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177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355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9834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813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73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C29D9C-587A-494D-838B-E8FD3D05E17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48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462012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256419" y="6327193"/>
            <a:ext cx="2743200" cy="365125"/>
          </a:xfrm>
        </p:spPr>
        <p:txBody>
          <a:bodyPr/>
          <a:lstStyle/>
          <a:p>
            <a:fld id="{8D008AA6-052F-3B41-B117-10C8A03842B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5597" y="-336884"/>
            <a:ext cx="6834022" cy="6386088"/>
          </a:xfrm>
          <a:prstGeom prst="rect">
            <a:avLst/>
          </a:prstGeom>
        </p:spPr>
      </p:pic>
      <p:sp>
        <p:nvSpPr>
          <p:cNvPr id="8" name="Shape 9"/>
          <p:cNvSpPr txBox="1">
            <a:spLocks noGrp="1"/>
          </p:cNvSpPr>
          <p:nvPr>
            <p:ph type="ctrTitle"/>
          </p:nvPr>
        </p:nvSpPr>
        <p:spPr>
          <a:xfrm>
            <a:off x="1091698" y="1122946"/>
            <a:ext cx="9940095" cy="865451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 b="0" i="0">
                <a:solidFill>
                  <a:schemeClr val="bg1"/>
                </a:solidFill>
                <a:latin typeface="IBM Plex Sans Medium" charset="0"/>
                <a:ea typeface="IBM Plex Sans Medium" charset="0"/>
                <a:cs typeface="IBM Plex Sans Medium" charset="0"/>
              </a:defRPr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1092200" y="3035300"/>
            <a:ext cx="4995863" cy="685800"/>
          </a:xfrm>
        </p:spPr>
        <p:txBody>
          <a:bodyPr/>
          <a:lstStyle>
            <a:lvl1pPr>
              <a:buClr>
                <a:schemeClr val="bg1"/>
              </a:buClr>
              <a:buNone/>
              <a:defRPr sz="1800" b="0" i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r>
              <a:rPr lang="en-US" dirty="0"/>
              <a:t>Click to add date (month xx, </a:t>
            </a:r>
            <a:r>
              <a:rPr lang="en-US" dirty="0" err="1"/>
              <a:t>xxxx</a:t>
            </a:r>
            <a:r>
              <a:rPr lang="en-US" dirty="0"/>
              <a:t>)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091699" y="2001006"/>
            <a:ext cx="9940094" cy="71755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E76C2"/>
              </a:buClr>
              <a:buSzTx/>
              <a:tabLst/>
              <a:defRPr/>
            </a:pPr>
            <a:r>
              <a:rPr lang="en-US" dirty="0"/>
              <a:t>Office of the CIO</a:t>
            </a:r>
          </a:p>
        </p:txBody>
      </p:sp>
    </p:spTree>
    <p:extLst>
      <p:ext uri="{BB962C8B-B14F-4D97-AF65-F5344CB8AC3E}">
        <p14:creationId xmlns:p14="http://schemas.microsoft.com/office/powerpoint/2010/main" val="227607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/Secondary Title + Bullets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27"/>
          <p:cNvSpPr txBox="1">
            <a:spLocks noGrp="1"/>
          </p:cNvSpPr>
          <p:nvPr>
            <p:ph type="body" idx="1" hasCustomPrompt="1"/>
          </p:nvPr>
        </p:nvSpPr>
        <p:spPr>
          <a:xfrm>
            <a:off x="303215" y="2347594"/>
            <a:ext cx="11585575" cy="299371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457200" lvl="0" indent="-457200" rtl="0">
              <a:spcBef>
                <a:spcPts val="800"/>
              </a:spcBef>
              <a:buClr>
                <a:schemeClr val="bg2"/>
              </a:buClr>
              <a:buSzPct val="100000"/>
              <a:buFont typeface="Arial" charset="0"/>
              <a:buChar char="•"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  <a:sym typeface="Quattrocento Sans"/>
              </a:defRPr>
            </a:lvl1pPr>
            <a:lvl2pPr marL="685800" lvl="1" indent="-228600" rtl="0">
              <a:spcBef>
                <a:spcPts val="640"/>
              </a:spcBef>
              <a:buClr>
                <a:schemeClr val="bg2"/>
              </a:buClr>
              <a:buSzPct val="100000"/>
              <a:buFont typeface="Arial" charset="0"/>
              <a:buChar char="•"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  <a:sym typeface="Quattrocento Sans"/>
              </a:defRPr>
            </a:lvl2pPr>
            <a:lvl3pPr lvl="2" rtl="0">
              <a:spcBef>
                <a:spcPts val="640"/>
              </a:spcBef>
              <a:buClr>
                <a:srgbClr val="FFCD00"/>
              </a:buClr>
              <a:buSzPct val="100000"/>
              <a:buFont typeface="Quattrocento Sans"/>
              <a:defRPr sz="2667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lvl="0"/>
            <a:r>
              <a:rPr lang="en-US" dirty="0"/>
              <a:t>Level one bullet</a:t>
            </a:r>
          </a:p>
          <a:p>
            <a:pPr lvl="1"/>
            <a:r>
              <a:rPr lang="en-US" sz="1800" b="0" i="0" dirty="0">
                <a:latin typeface="Helvetica Neue" charset="0"/>
                <a:ea typeface="Helvetica Neue" charset="0"/>
                <a:cs typeface="Helvetica Neue" charset="0"/>
              </a:rPr>
              <a:t>Level two bullet</a:t>
            </a:r>
          </a:p>
          <a:p>
            <a:pPr lvl="1"/>
            <a:r>
              <a:rPr lang="en-US" dirty="0"/>
              <a:t>Level two bullet</a:t>
            </a:r>
          </a:p>
          <a:p>
            <a:pPr lvl="0"/>
            <a:r>
              <a:rPr lang="en-US" dirty="0"/>
              <a:t>Level one bullet</a:t>
            </a:r>
          </a:p>
          <a:p>
            <a:pPr lvl="1"/>
            <a:r>
              <a:rPr lang="en-US" sz="1800" b="0" i="0" dirty="0">
                <a:latin typeface="Helvetica Neue" charset="0"/>
                <a:ea typeface="Helvetica Neue" charset="0"/>
                <a:cs typeface="Helvetica Neue" charset="0"/>
              </a:rPr>
              <a:t>Level two bullet</a:t>
            </a:r>
          </a:p>
          <a:p>
            <a:pPr lvl="1"/>
            <a:r>
              <a:rPr lang="en-US" dirty="0"/>
              <a:t>Level two bullet</a:t>
            </a:r>
          </a:p>
          <a:p>
            <a:pPr lvl="0"/>
            <a:r>
              <a:rPr lang="en-US" dirty="0"/>
              <a:t>Level one bullet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34" hasCustomPrompt="1"/>
          </p:nvPr>
        </p:nvSpPr>
        <p:spPr>
          <a:xfrm>
            <a:off x="303216" y="855734"/>
            <a:ext cx="7216775" cy="677863"/>
          </a:xfrm>
        </p:spPr>
        <p:txBody>
          <a:bodyPr>
            <a:normAutofit/>
          </a:bodyPr>
          <a:lstStyle>
            <a:lvl1pPr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>
              <a:defRPr/>
            </a:lvl2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E76C2"/>
              </a:buClr>
              <a:buSzTx/>
              <a:buFont typeface="Arial"/>
              <a:buNone/>
              <a:tabLst/>
              <a:defRPr/>
            </a:pPr>
            <a:r>
              <a:rPr lang="en-US" dirty="0"/>
              <a:t>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35" hasCustomPrompt="1"/>
          </p:nvPr>
        </p:nvSpPr>
        <p:spPr>
          <a:xfrm>
            <a:off x="303216" y="1871908"/>
            <a:ext cx="7216775" cy="325130"/>
          </a:xfrm>
        </p:spPr>
        <p:txBody>
          <a:bodyPr>
            <a:normAutofit/>
          </a:bodyPr>
          <a:lstStyle>
            <a:lvl1pPr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>
              <a:defRPr/>
            </a:lvl2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E76C2"/>
              </a:buClr>
              <a:buSzTx/>
              <a:buFont typeface="Arial"/>
              <a:buNone/>
              <a:tabLst/>
              <a:defRPr/>
            </a:pPr>
            <a:r>
              <a:rPr lang="en-US" dirty="0"/>
              <a:t>SECONDARY TITLE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102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+ images/icon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31"/>
          <p:cNvSpPr txBox="1">
            <a:spLocks noGrp="1"/>
          </p:cNvSpPr>
          <p:nvPr>
            <p:ph type="body" idx="1"/>
          </p:nvPr>
        </p:nvSpPr>
        <p:spPr>
          <a:xfrm>
            <a:off x="513423" y="3555691"/>
            <a:ext cx="3419856" cy="215226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Shape 31"/>
          <p:cNvSpPr txBox="1">
            <a:spLocks noGrp="1"/>
          </p:cNvSpPr>
          <p:nvPr>
            <p:ph type="body" idx="11"/>
          </p:nvPr>
        </p:nvSpPr>
        <p:spPr>
          <a:xfrm>
            <a:off x="4341711" y="3555691"/>
            <a:ext cx="3419856" cy="215226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hape 31"/>
          <p:cNvSpPr txBox="1">
            <a:spLocks noGrp="1"/>
          </p:cNvSpPr>
          <p:nvPr>
            <p:ph type="body" idx="34"/>
          </p:nvPr>
        </p:nvSpPr>
        <p:spPr>
          <a:xfrm>
            <a:off x="8169999" y="3555691"/>
            <a:ext cx="3419856" cy="215226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69455" y="1377066"/>
            <a:ext cx="2907793" cy="1845222"/>
          </a:xfrm>
        </p:spPr>
        <p:txBody>
          <a:bodyPr>
            <a:normAutofit/>
          </a:bodyPr>
          <a:lstStyle>
            <a:lvl1pPr>
              <a:buNone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561166" y="1377066"/>
            <a:ext cx="2907793" cy="1845222"/>
          </a:xfrm>
        </p:spPr>
        <p:txBody>
          <a:bodyPr>
            <a:normAutofit/>
          </a:bodyPr>
          <a:lstStyle>
            <a:lvl1pPr>
              <a:buNone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426031" y="1377066"/>
            <a:ext cx="2907793" cy="1845222"/>
          </a:xfrm>
        </p:spPr>
        <p:txBody>
          <a:bodyPr>
            <a:normAutofit/>
          </a:bodyPr>
          <a:lstStyle>
            <a:lvl1pPr>
              <a:buNone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911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List + 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659833" y="1246204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768200" y="1282164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1</a:t>
            </a:r>
          </a:p>
        </p:txBody>
      </p:sp>
      <p:sp>
        <p:nvSpPr>
          <p:cNvPr id="23" name="Oval 22"/>
          <p:cNvSpPr/>
          <p:nvPr userDrawn="1"/>
        </p:nvSpPr>
        <p:spPr>
          <a:xfrm>
            <a:off x="665376" y="279775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659833" y="4443007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5" name="TextBox 24"/>
          <p:cNvSpPr txBox="1"/>
          <p:nvPr userDrawn="1"/>
        </p:nvSpPr>
        <p:spPr>
          <a:xfrm>
            <a:off x="768412" y="2833710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2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768200" y="4478967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3</a:t>
            </a:r>
          </a:p>
        </p:txBody>
      </p:sp>
      <p:sp>
        <p:nvSpPr>
          <p:cNvPr id="27" name="Shape 31"/>
          <p:cNvSpPr txBox="1">
            <a:spLocks noGrp="1"/>
          </p:cNvSpPr>
          <p:nvPr>
            <p:ph type="body" idx="1"/>
          </p:nvPr>
        </p:nvSpPr>
        <p:spPr>
          <a:xfrm>
            <a:off x="1476510" y="1732306"/>
            <a:ext cx="9893907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Shape 31"/>
          <p:cNvSpPr txBox="1">
            <a:spLocks noGrp="1"/>
          </p:cNvSpPr>
          <p:nvPr>
            <p:ph type="body" idx="11"/>
          </p:nvPr>
        </p:nvSpPr>
        <p:spPr>
          <a:xfrm>
            <a:off x="1476510" y="3288065"/>
            <a:ext cx="9893907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Shape 31"/>
          <p:cNvSpPr txBox="1">
            <a:spLocks noGrp="1"/>
          </p:cNvSpPr>
          <p:nvPr>
            <p:ph type="body" idx="34"/>
          </p:nvPr>
        </p:nvSpPr>
        <p:spPr>
          <a:xfrm>
            <a:off x="1476510" y="4927482"/>
            <a:ext cx="9893907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Shape 31"/>
          <p:cNvSpPr txBox="1">
            <a:spLocks noGrp="1"/>
          </p:cNvSpPr>
          <p:nvPr>
            <p:ph type="body" idx="13" hasCustomPrompt="1"/>
          </p:nvPr>
        </p:nvSpPr>
        <p:spPr>
          <a:xfrm>
            <a:off x="1476509" y="1258786"/>
            <a:ext cx="9893907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31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1476509" y="2810332"/>
            <a:ext cx="9893907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32" name="Shape 31"/>
          <p:cNvSpPr txBox="1">
            <a:spLocks noGrp="1"/>
          </p:cNvSpPr>
          <p:nvPr>
            <p:ph type="body" idx="15" hasCustomPrompt="1"/>
          </p:nvPr>
        </p:nvSpPr>
        <p:spPr>
          <a:xfrm>
            <a:off x="1476509" y="4455589"/>
            <a:ext cx="9893907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3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7742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List + 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/>
          <p:cNvSpPr/>
          <p:nvPr userDrawn="1"/>
        </p:nvSpPr>
        <p:spPr>
          <a:xfrm>
            <a:off x="483371" y="119807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91738" y="123403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1</a:t>
            </a:r>
          </a:p>
        </p:txBody>
      </p:sp>
      <p:sp>
        <p:nvSpPr>
          <p:cNvPr id="33" name="Oval 32"/>
          <p:cNvSpPr/>
          <p:nvPr userDrawn="1"/>
        </p:nvSpPr>
        <p:spPr>
          <a:xfrm>
            <a:off x="483371" y="384133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4" name="TextBox 33"/>
          <p:cNvSpPr txBox="1"/>
          <p:nvPr userDrawn="1"/>
        </p:nvSpPr>
        <p:spPr>
          <a:xfrm>
            <a:off x="586407" y="386124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2</a:t>
            </a:r>
          </a:p>
        </p:txBody>
      </p:sp>
      <p:sp>
        <p:nvSpPr>
          <p:cNvPr id="35" name="Oval 34"/>
          <p:cNvSpPr/>
          <p:nvPr userDrawn="1"/>
        </p:nvSpPr>
        <p:spPr>
          <a:xfrm>
            <a:off x="6017740" y="119807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6" name="TextBox 35"/>
          <p:cNvSpPr txBox="1"/>
          <p:nvPr userDrawn="1"/>
        </p:nvSpPr>
        <p:spPr>
          <a:xfrm>
            <a:off x="6126107" y="123403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3</a:t>
            </a:r>
          </a:p>
        </p:txBody>
      </p:sp>
      <p:sp>
        <p:nvSpPr>
          <p:cNvPr id="37" name="Oval 36"/>
          <p:cNvSpPr/>
          <p:nvPr userDrawn="1"/>
        </p:nvSpPr>
        <p:spPr>
          <a:xfrm>
            <a:off x="6017740" y="384133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6120776" y="386124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4</a:t>
            </a:r>
          </a:p>
        </p:txBody>
      </p:sp>
      <p:sp>
        <p:nvSpPr>
          <p:cNvPr id="39" name="Shape 31"/>
          <p:cNvSpPr txBox="1">
            <a:spLocks noGrp="1"/>
          </p:cNvSpPr>
          <p:nvPr>
            <p:ph type="body" idx="35"/>
          </p:nvPr>
        </p:nvSpPr>
        <p:spPr>
          <a:xfrm>
            <a:off x="1302997" y="1698089"/>
            <a:ext cx="4351398" cy="183122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Shape 31"/>
          <p:cNvSpPr txBox="1">
            <a:spLocks noGrp="1"/>
          </p:cNvSpPr>
          <p:nvPr>
            <p:ph type="body" idx="36" hasCustomPrompt="1"/>
          </p:nvPr>
        </p:nvSpPr>
        <p:spPr>
          <a:xfrm>
            <a:off x="1302996" y="1224569"/>
            <a:ext cx="435139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41" name="Shape 31"/>
          <p:cNvSpPr txBox="1">
            <a:spLocks noGrp="1"/>
          </p:cNvSpPr>
          <p:nvPr>
            <p:ph type="body" idx="37"/>
          </p:nvPr>
        </p:nvSpPr>
        <p:spPr>
          <a:xfrm>
            <a:off x="1291152" y="4314850"/>
            <a:ext cx="4351398" cy="168582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Shape 31"/>
          <p:cNvSpPr txBox="1">
            <a:spLocks noGrp="1"/>
          </p:cNvSpPr>
          <p:nvPr>
            <p:ph type="body" idx="38" hasCustomPrompt="1"/>
          </p:nvPr>
        </p:nvSpPr>
        <p:spPr>
          <a:xfrm>
            <a:off x="1291151" y="3841330"/>
            <a:ext cx="435139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43" name="Shape 31"/>
          <p:cNvSpPr txBox="1">
            <a:spLocks noGrp="1"/>
          </p:cNvSpPr>
          <p:nvPr>
            <p:ph type="body" idx="39"/>
          </p:nvPr>
        </p:nvSpPr>
        <p:spPr>
          <a:xfrm>
            <a:off x="6828873" y="4339897"/>
            <a:ext cx="4351398" cy="166077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Shape 31"/>
          <p:cNvSpPr txBox="1">
            <a:spLocks noGrp="1"/>
          </p:cNvSpPr>
          <p:nvPr>
            <p:ph type="body" idx="40" hasCustomPrompt="1"/>
          </p:nvPr>
        </p:nvSpPr>
        <p:spPr>
          <a:xfrm>
            <a:off x="6828872" y="3866378"/>
            <a:ext cx="435139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45" name="Shape 31"/>
          <p:cNvSpPr txBox="1">
            <a:spLocks noGrp="1"/>
          </p:cNvSpPr>
          <p:nvPr>
            <p:ph type="body" idx="41"/>
          </p:nvPr>
        </p:nvSpPr>
        <p:spPr>
          <a:xfrm>
            <a:off x="6828872" y="1695018"/>
            <a:ext cx="4351398" cy="186241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Shape 31"/>
          <p:cNvSpPr txBox="1">
            <a:spLocks noGrp="1"/>
          </p:cNvSpPr>
          <p:nvPr>
            <p:ph type="body" idx="42" hasCustomPrompt="1"/>
          </p:nvPr>
        </p:nvSpPr>
        <p:spPr>
          <a:xfrm>
            <a:off x="6828871" y="1221499"/>
            <a:ext cx="435139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2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2719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List + 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/>
          <p:cNvSpPr/>
          <p:nvPr userDrawn="1"/>
        </p:nvSpPr>
        <p:spPr>
          <a:xfrm>
            <a:off x="659833" y="1310372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768200" y="1346332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1</a:t>
            </a:r>
          </a:p>
        </p:txBody>
      </p:sp>
      <p:sp>
        <p:nvSpPr>
          <p:cNvPr id="27" name="Oval 26"/>
          <p:cNvSpPr/>
          <p:nvPr userDrawn="1"/>
        </p:nvSpPr>
        <p:spPr>
          <a:xfrm>
            <a:off x="665376" y="286191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8" name="Oval 27"/>
          <p:cNvSpPr/>
          <p:nvPr userDrawn="1"/>
        </p:nvSpPr>
        <p:spPr>
          <a:xfrm>
            <a:off x="659833" y="4507175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9" name="TextBox 28"/>
          <p:cNvSpPr txBox="1"/>
          <p:nvPr userDrawn="1"/>
        </p:nvSpPr>
        <p:spPr>
          <a:xfrm>
            <a:off x="768412" y="289787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2</a:t>
            </a:r>
          </a:p>
        </p:txBody>
      </p:sp>
      <p:sp>
        <p:nvSpPr>
          <p:cNvPr id="30" name="TextBox 29"/>
          <p:cNvSpPr txBox="1"/>
          <p:nvPr userDrawn="1"/>
        </p:nvSpPr>
        <p:spPr>
          <a:xfrm>
            <a:off x="768200" y="4543135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3</a:t>
            </a:r>
          </a:p>
        </p:txBody>
      </p:sp>
      <p:sp>
        <p:nvSpPr>
          <p:cNvPr id="31" name="Oval 30"/>
          <p:cNvSpPr/>
          <p:nvPr userDrawn="1"/>
        </p:nvSpPr>
        <p:spPr>
          <a:xfrm>
            <a:off x="6356203" y="1310372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2" name="TextBox 31"/>
          <p:cNvSpPr txBox="1"/>
          <p:nvPr userDrawn="1"/>
        </p:nvSpPr>
        <p:spPr>
          <a:xfrm>
            <a:off x="6464570" y="1346332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4</a:t>
            </a:r>
          </a:p>
        </p:txBody>
      </p:sp>
      <p:sp>
        <p:nvSpPr>
          <p:cNvPr id="47" name="Oval 46"/>
          <p:cNvSpPr/>
          <p:nvPr userDrawn="1"/>
        </p:nvSpPr>
        <p:spPr>
          <a:xfrm>
            <a:off x="6361746" y="286191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8" name="Oval 47"/>
          <p:cNvSpPr/>
          <p:nvPr userDrawn="1"/>
        </p:nvSpPr>
        <p:spPr>
          <a:xfrm>
            <a:off x="6356203" y="4507175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9" name="TextBox 48"/>
          <p:cNvSpPr txBox="1"/>
          <p:nvPr userDrawn="1"/>
        </p:nvSpPr>
        <p:spPr>
          <a:xfrm>
            <a:off x="6464782" y="289787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5</a:t>
            </a:r>
          </a:p>
        </p:txBody>
      </p:sp>
      <p:sp>
        <p:nvSpPr>
          <p:cNvPr id="50" name="TextBox 49"/>
          <p:cNvSpPr txBox="1"/>
          <p:nvPr userDrawn="1"/>
        </p:nvSpPr>
        <p:spPr>
          <a:xfrm>
            <a:off x="6464570" y="4543135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6</a:t>
            </a:r>
          </a:p>
        </p:txBody>
      </p:sp>
      <p:sp>
        <p:nvSpPr>
          <p:cNvPr id="51" name="Shape 31"/>
          <p:cNvSpPr txBox="1">
            <a:spLocks noGrp="1"/>
          </p:cNvSpPr>
          <p:nvPr>
            <p:ph type="body" idx="37"/>
          </p:nvPr>
        </p:nvSpPr>
        <p:spPr>
          <a:xfrm>
            <a:off x="1470968" y="1808939"/>
            <a:ext cx="4288148" cy="85822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Shape 31"/>
          <p:cNvSpPr txBox="1">
            <a:spLocks noGrp="1"/>
          </p:cNvSpPr>
          <p:nvPr>
            <p:ph type="body" idx="38" hasCustomPrompt="1"/>
          </p:nvPr>
        </p:nvSpPr>
        <p:spPr>
          <a:xfrm>
            <a:off x="1470967" y="1335420"/>
            <a:ext cx="428814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53" name="Shape 31"/>
          <p:cNvSpPr txBox="1">
            <a:spLocks noGrp="1"/>
          </p:cNvSpPr>
          <p:nvPr>
            <p:ph type="body" idx="39"/>
          </p:nvPr>
        </p:nvSpPr>
        <p:spPr>
          <a:xfrm>
            <a:off x="7172880" y="1808126"/>
            <a:ext cx="4288148" cy="85822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Shape 31"/>
          <p:cNvSpPr txBox="1">
            <a:spLocks noGrp="1"/>
          </p:cNvSpPr>
          <p:nvPr>
            <p:ph type="body" idx="40" hasCustomPrompt="1"/>
          </p:nvPr>
        </p:nvSpPr>
        <p:spPr>
          <a:xfrm>
            <a:off x="7172879" y="1334607"/>
            <a:ext cx="428814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55" name="Shape 31"/>
          <p:cNvSpPr txBox="1">
            <a:spLocks noGrp="1"/>
          </p:cNvSpPr>
          <p:nvPr>
            <p:ph type="body" idx="41"/>
          </p:nvPr>
        </p:nvSpPr>
        <p:spPr>
          <a:xfrm>
            <a:off x="1487009" y="3375307"/>
            <a:ext cx="4288148" cy="85822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Shape 31"/>
          <p:cNvSpPr txBox="1">
            <a:spLocks noGrp="1"/>
          </p:cNvSpPr>
          <p:nvPr>
            <p:ph type="body" idx="42" hasCustomPrompt="1"/>
          </p:nvPr>
        </p:nvSpPr>
        <p:spPr>
          <a:xfrm>
            <a:off x="1487008" y="2901788"/>
            <a:ext cx="428814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57" name="Shape 31"/>
          <p:cNvSpPr txBox="1">
            <a:spLocks noGrp="1"/>
          </p:cNvSpPr>
          <p:nvPr>
            <p:ph type="body" idx="43"/>
          </p:nvPr>
        </p:nvSpPr>
        <p:spPr>
          <a:xfrm>
            <a:off x="7188921" y="3374494"/>
            <a:ext cx="4288148" cy="85822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Shape 31"/>
          <p:cNvSpPr txBox="1">
            <a:spLocks noGrp="1"/>
          </p:cNvSpPr>
          <p:nvPr>
            <p:ph type="body" idx="44" hasCustomPrompt="1"/>
          </p:nvPr>
        </p:nvSpPr>
        <p:spPr>
          <a:xfrm>
            <a:off x="7188920" y="2900975"/>
            <a:ext cx="428814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59" name="Shape 31"/>
          <p:cNvSpPr txBox="1">
            <a:spLocks noGrp="1"/>
          </p:cNvSpPr>
          <p:nvPr>
            <p:ph type="body" idx="45"/>
          </p:nvPr>
        </p:nvSpPr>
        <p:spPr>
          <a:xfrm>
            <a:off x="1487009" y="5021784"/>
            <a:ext cx="4288148" cy="85822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Shape 31"/>
          <p:cNvSpPr txBox="1">
            <a:spLocks noGrp="1"/>
          </p:cNvSpPr>
          <p:nvPr>
            <p:ph type="body" idx="46" hasCustomPrompt="1"/>
          </p:nvPr>
        </p:nvSpPr>
        <p:spPr>
          <a:xfrm>
            <a:off x="1487008" y="4548265"/>
            <a:ext cx="428814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61" name="Shape 31"/>
          <p:cNvSpPr txBox="1">
            <a:spLocks noGrp="1"/>
          </p:cNvSpPr>
          <p:nvPr>
            <p:ph type="body" idx="47"/>
          </p:nvPr>
        </p:nvSpPr>
        <p:spPr>
          <a:xfrm>
            <a:off x="7188921" y="5020971"/>
            <a:ext cx="4288148" cy="85822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Shape 31"/>
          <p:cNvSpPr txBox="1">
            <a:spLocks noGrp="1"/>
          </p:cNvSpPr>
          <p:nvPr>
            <p:ph type="body" idx="48" hasCustomPrompt="1"/>
          </p:nvPr>
        </p:nvSpPr>
        <p:spPr>
          <a:xfrm>
            <a:off x="7188920" y="4547452"/>
            <a:ext cx="428814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3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5" name="Picture 3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38" name="Straight Connector 37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9137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List + 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val 32"/>
          <p:cNvSpPr/>
          <p:nvPr userDrawn="1"/>
        </p:nvSpPr>
        <p:spPr>
          <a:xfrm>
            <a:off x="487594" y="109985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4" name="TextBox 33"/>
          <p:cNvSpPr txBox="1"/>
          <p:nvPr userDrawn="1"/>
        </p:nvSpPr>
        <p:spPr>
          <a:xfrm>
            <a:off x="595961" y="1135810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1</a:t>
            </a:r>
          </a:p>
        </p:txBody>
      </p:sp>
      <p:sp>
        <p:nvSpPr>
          <p:cNvPr id="35" name="Oval 34"/>
          <p:cNvSpPr/>
          <p:nvPr userDrawn="1"/>
        </p:nvSpPr>
        <p:spPr>
          <a:xfrm>
            <a:off x="486502" y="2332411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6" name="Oval 35"/>
          <p:cNvSpPr/>
          <p:nvPr userDrawn="1"/>
        </p:nvSpPr>
        <p:spPr>
          <a:xfrm>
            <a:off x="480959" y="3596865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7" name="TextBox 36"/>
          <p:cNvSpPr txBox="1"/>
          <p:nvPr userDrawn="1"/>
        </p:nvSpPr>
        <p:spPr>
          <a:xfrm>
            <a:off x="607826" y="2350083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2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589326" y="3632825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3</a:t>
            </a:r>
          </a:p>
        </p:txBody>
      </p:sp>
      <p:sp>
        <p:nvSpPr>
          <p:cNvPr id="39" name="Oval 38"/>
          <p:cNvSpPr/>
          <p:nvPr userDrawn="1"/>
        </p:nvSpPr>
        <p:spPr>
          <a:xfrm>
            <a:off x="504882" y="489383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0" name="TextBox 39"/>
          <p:cNvSpPr txBox="1"/>
          <p:nvPr userDrawn="1"/>
        </p:nvSpPr>
        <p:spPr>
          <a:xfrm>
            <a:off x="613249" y="492979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4</a:t>
            </a:r>
          </a:p>
        </p:txBody>
      </p:sp>
      <p:sp>
        <p:nvSpPr>
          <p:cNvPr id="41" name="Oval 40"/>
          <p:cNvSpPr/>
          <p:nvPr userDrawn="1"/>
        </p:nvSpPr>
        <p:spPr>
          <a:xfrm>
            <a:off x="6201908" y="1096895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2" name="TextBox 41"/>
          <p:cNvSpPr txBox="1"/>
          <p:nvPr userDrawn="1"/>
        </p:nvSpPr>
        <p:spPr>
          <a:xfrm>
            <a:off x="6310275" y="1132855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5</a:t>
            </a:r>
          </a:p>
        </p:txBody>
      </p:sp>
      <p:sp>
        <p:nvSpPr>
          <p:cNvPr id="43" name="Oval 42"/>
          <p:cNvSpPr/>
          <p:nvPr userDrawn="1"/>
        </p:nvSpPr>
        <p:spPr>
          <a:xfrm>
            <a:off x="6200816" y="2329456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4" name="Oval 43"/>
          <p:cNvSpPr/>
          <p:nvPr userDrawn="1"/>
        </p:nvSpPr>
        <p:spPr>
          <a:xfrm>
            <a:off x="6195273" y="359391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5" name="TextBox 44"/>
          <p:cNvSpPr txBox="1"/>
          <p:nvPr userDrawn="1"/>
        </p:nvSpPr>
        <p:spPr>
          <a:xfrm>
            <a:off x="6303852" y="2365416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6</a:t>
            </a:r>
          </a:p>
        </p:txBody>
      </p:sp>
      <p:sp>
        <p:nvSpPr>
          <p:cNvPr id="46" name="TextBox 45"/>
          <p:cNvSpPr txBox="1"/>
          <p:nvPr userDrawn="1"/>
        </p:nvSpPr>
        <p:spPr>
          <a:xfrm>
            <a:off x="6303640" y="3629870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7</a:t>
            </a:r>
          </a:p>
        </p:txBody>
      </p:sp>
      <p:sp>
        <p:nvSpPr>
          <p:cNvPr id="63" name="Oval 62"/>
          <p:cNvSpPr/>
          <p:nvPr userDrawn="1"/>
        </p:nvSpPr>
        <p:spPr>
          <a:xfrm>
            <a:off x="6219196" y="4890883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64" name="TextBox 63"/>
          <p:cNvSpPr txBox="1"/>
          <p:nvPr userDrawn="1"/>
        </p:nvSpPr>
        <p:spPr>
          <a:xfrm>
            <a:off x="6327563" y="4926843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8</a:t>
            </a:r>
          </a:p>
        </p:txBody>
      </p:sp>
      <p:sp>
        <p:nvSpPr>
          <p:cNvPr id="65" name="Shape 31"/>
          <p:cNvSpPr txBox="1">
            <a:spLocks noGrp="1"/>
          </p:cNvSpPr>
          <p:nvPr>
            <p:ph type="body" idx="43"/>
          </p:nvPr>
        </p:nvSpPr>
        <p:spPr>
          <a:xfrm>
            <a:off x="1298729" y="1515252"/>
            <a:ext cx="4493228" cy="66985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Shape 31"/>
          <p:cNvSpPr txBox="1">
            <a:spLocks noGrp="1"/>
          </p:cNvSpPr>
          <p:nvPr>
            <p:ph type="body" idx="44" hasCustomPrompt="1"/>
          </p:nvPr>
        </p:nvSpPr>
        <p:spPr>
          <a:xfrm>
            <a:off x="1298728" y="1121943"/>
            <a:ext cx="4493228" cy="38186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67" name="Shape 31"/>
          <p:cNvSpPr txBox="1">
            <a:spLocks noGrp="1"/>
          </p:cNvSpPr>
          <p:nvPr>
            <p:ph type="body" idx="59"/>
          </p:nvPr>
        </p:nvSpPr>
        <p:spPr>
          <a:xfrm>
            <a:off x="1292093" y="2742880"/>
            <a:ext cx="4493228" cy="66985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Shape 31"/>
          <p:cNvSpPr txBox="1">
            <a:spLocks noGrp="1"/>
          </p:cNvSpPr>
          <p:nvPr>
            <p:ph type="body" idx="60" hasCustomPrompt="1"/>
          </p:nvPr>
        </p:nvSpPr>
        <p:spPr>
          <a:xfrm>
            <a:off x="1292092" y="2365613"/>
            <a:ext cx="4493228" cy="38186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69" name="Shape 31"/>
          <p:cNvSpPr txBox="1">
            <a:spLocks noGrp="1"/>
          </p:cNvSpPr>
          <p:nvPr>
            <p:ph type="body" idx="61"/>
          </p:nvPr>
        </p:nvSpPr>
        <p:spPr>
          <a:xfrm>
            <a:off x="1298728" y="4000161"/>
            <a:ext cx="4493228" cy="66985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Shape 31"/>
          <p:cNvSpPr txBox="1">
            <a:spLocks noGrp="1"/>
          </p:cNvSpPr>
          <p:nvPr>
            <p:ph type="body" idx="62" hasCustomPrompt="1"/>
          </p:nvPr>
        </p:nvSpPr>
        <p:spPr>
          <a:xfrm>
            <a:off x="1298727" y="3622894"/>
            <a:ext cx="4493228" cy="38186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71" name="Shape 31"/>
          <p:cNvSpPr txBox="1">
            <a:spLocks noGrp="1"/>
          </p:cNvSpPr>
          <p:nvPr>
            <p:ph type="body" idx="63"/>
          </p:nvPr>
        </p:nvSpPr>
        <p:spPr>
          <a:xfrm>
            <a:off x="1298728" y="5283568"/>
            <a:ext cx="4493228" cy="66985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Shape 31"/>
          <p:cNvSpPr txBox="1">
            <a:spLocks noGrp="1"/>
          </p:cNvSpPr>
          <p:nvPr>
            <p:ph type="body" idx="64" hasCustomPrompt="1"/>
          </p:nvPr>
        </p:nvSpPr>
        <p:spPr>
          <a:xfrm>
            <a:off x="1298727" y="4906301"/>
            <a:ext cx="4493228" cy="38186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73" name="Shape 31"/>
          <p:cNvSpPr txBox="1">
            <a:spLocks noGrp="1"/>
          </p:cNvSpPr>
          <p:nvPr>
            <p:ph type="body" idx="65"/>
          </p:nvPr>
        </p:nvSpPr>
        <p:spPr>
          <a:xfrm>
            <a:off x="7035873" y="1515876"/>
            <a:ext cx="4493228" cy="66985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Shape 31"/>
          <p:cNvSpPr txBox="1">
            <a:spLocks noGrp="1"/>
          </p:cNvSpPr>
          <p:nvPr>
            <p:ph type="body" idx="66" hasCustomPrompt="1"/>
          </p:nvPr>
        </p:nvSpPr>
        <p:spPr>
          <a:xfrm>
            <a:off x="7035872" y="1122567"/>
            <a:ext cx="4493228" cy="38186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75" name="Shape 31"/>
          <p:cNvSpPr txBox="1">
            <a:spLocks noGrp="1"/>
          </p:cNvSpPr>
          <p:nvPr>
            <p:ph type="body" idx="67"/>
          </p:nvPr>
        </p:nvSpPr>
        <p:spPr>
          <a:xfrm>
            <a:off x="7029237" y="2743504"/>
            <a:ext cx="4493228" cy="66985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Shape 31"/>
          <p:cNvSpPr txBox="1">
            <a:spLocks noGrp="1"/>
          </p:cNvSpPr>
          <p:nvPr>
            <p:ph type="body" idx="68" hasCustomPrompt="1"/>
          </p:nvPr>
        </p:nvSpPr>
        <p:spPr>
          <a:xfrm>
            <a:off x="7029236" y="2366237"/>
            <a:ext cx="4493228" cy="38186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77" name="Shape 31"/>
          <p:cNvSpPr txBox="1">
            <a:spLocks noGrp="1"/>
          </p:cNvSpPr>
          <p:nvPr>
            <p:ph type="body" idx="69"/>
          </p:nvPr>
        </p:nvSpPr>
        <p:spPr>
          <a:xfrm>
            <a:off x="7035872" y="4000785"/>
            <a:ext cx="4493228" cy="66985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Shape 31"/>
          <p:cNvSpPr txBox="1">
            <a:spLocks noGrp="1"/>
          </p:cNvSpPr>
          <p:nvPr>
            <p:ph type="body" idx="70" hasCustomPrompt="1"/>
          </p:nvPr>
        </p:nvSpPr>
        <p:spPr>
          <a:xfrm>
            <a:off x="7035871" y="3623518"/>
            <a:ext cx="4493228" cy="38186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79" name="Shape 31"/>
          <p:cNvSpPr txBox="1">
            <a:spLocks noGrp="1"/>
          </p:cNvSpPr>
          <p:nvPr>
            <p:ph type="body" idx="71"/>
          </p:nvPr>
        </p:nvSpPr>
        <p:spPr>
          <a:xfrm>
            <a:off x="7035872" y="5284192"/>
            <a:ext cx="4493228" cy="66985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Shape 31"/>
          <p:cNvSpPr txBox="1">
            <a:spLocks noGrp="1"/>
          </p:cNvSpPr>
          <p:nvPr>
            <p:ph type="body" idx="72" hasCustomPrompt="1"/>
          </p:nvPr>
        </p:nvSpPr>
        <p:spPr>
          <a:xfrm>
            <a:off x="7035871" y="4906925"/>
            <a:ext cx="4493228" cy="38186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4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9" name="Picture 4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5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52" name="Straight Connector 51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649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Lis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l 46"/>
          <p:cNvSpPr/>
          <p:nvPr userDrawn="1"/>
        </p:nvSpPr>
        <p:spPr>
          <a:xfrm>
            <a:off x="659833" y="1310372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8" name="TextBox 47"/>
          <p:cNvSpPr txBox="1"/>
          <p:nvPr userDrawn="1"/>
        </p:nvSpPr>
        <p:spPr>
          <a:xfrm>
            <a:off x="768200" y="1346332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1</a:t>
            </a:r>
          </a:p>
        </p:txBody>
      </p:sp>
      <p:sp>
        <p:nvSpPr>
          <p:cNvPr id="49" name="Oval 48"/>
          <p:cNvSpPr/>
          <p:nvPr userDrawn="1"/>
        </p:nvSpPr>
        <p:spPr>
          <a:xfrm>
            <a:off x="665376" y="286191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50" name="Oval 49"/>
          <p:cNvSpPr/>
          <p:nvPr userDrawn="1"/>
        </p:nvSpPr>
        <p:spPr>
          <a:xfrm>
            <a:off x="659833" y="4507175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51" name="TextBox 50"/>
          <p:cNvSpPr txBox="1"/>
          <p:nvPr userDrawn="1"/>
        </p:nvSpPr>
        <p:spPr>
          <a:xfrm>
            <a:off x="768412" y="2879590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2</a:t>
            </a:r>
          </a:p>
        </p:txBody>
      </p:sp>
      <p:sp>
        <p:nvSpPr>
          <p:cNvPr id="52" name="TextBox 51"/>
          <p:cNvSpPr txBox="1"/>
          <p:nvPr userDrawn="1"/>
        </p:nvSpPr>
        <p:spPr>
          <a:xfrm>
            <a:off x="768200" y="4543135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3</a:t>
            </a:r>
          </a:p>
        </p:txBody>
      </p:sp>
      <p:sp>
        <p:nvSpPr>
          <p:cNvPr id="53" name="Shape 31"/>
          <p:cNvSpPr txBox="1">
            <a:spLocks noGrp="1"/>
          </p:cNvSpPr>
          <p:nvPr>
            <p:ph type="body" idx="43"/>
          </p:nvPr>
        </p:nvSpPr>
        <p:spPr>
          <a:xfrm>
            <a:off x="1363340" y="1326414"/>
            <a:ext cx="9893907" cy="92531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Shape 31"/>
          <p:cNvSpPr txBox="1">
            <a:spLocks noGrp="1"/>
          </p:cNvSpPr>
          <p:nvPr>
            <p:ph type="body" idx="44"/>
          </p:nvPr>
        </p:nvSpPr>
        <p:spPr>
          <a:xfrm>
            <a:off x="1379382" y="2861918"/>
            <a:ext cx="9893907" cy="92531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Shape 31"/>
          <p:cNvSpPr txBox="1">
            <a:spLocks noGrp="1"/>
          </p:cNvSpPr>
          <p:nvPr>
            <p:ph type="body" idx="45"/>
          </p:nvPr>
        </p:nvSpPr>
        <p:spPr>
          <a:xfrm>
            <a:off x="1379382" y="4507175"/>
            <a:ext cx="9893907" cy="92531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3540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Lis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563581" y="119807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71948" y="123403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1</a:t>
            </a:r>
          </a:p>
        </p:txBody>
      </p:sp>
      <p:sp>
        <p:nvSpPr>
          <p:cNvPr id="20" name="Oval 19"/>
          <p:cNvSpPr/>
          <p:nvPr userDrawn="1"/>
        </p:nvSpPr>
        <p:spPr>
          <a:xfrm>
            <a:off x="563581" y="384133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666617" y="386124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2</a:t>
            </a:r>
          </a:p>
        </p:txBody>
      </p:sp>
      <p:sp>
        <p:nvSpPr>
          <p:cNvPr id="22" name="Oval 21"/>
          <p:cNvSpPr/>
          <p:nvPr userDrawn="1"/>
        </p:nvSpPr>
        <p:spPr>
          <a:xfrm>
            <a:off x="6097950" y="119807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6206317" y="123403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3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6097950" y="384133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5" name="TextBox 24"/>
          <p:cNvSpPr txBox="1"/>
          <p:nvPr userDrawn="1"/>
        </p:nvSpPr>
        <p:spPr>
          <a:xfrm>
            <a:off x="6200986" y="386124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4</a:t>
            </a:r>
          </a:p>
        </p:txBody>
      </p:sp>
      <p:sp>
        <p:nvSpPr>
          <p:cNvPr id="26" name="Shape 31"/>
          <p:cNvSpPr txBox="1">
            <a:spLocks noGrp="1"/>
          </p:cNvSpPr>
          <p:nvPr>
            <p:ph type="body" idx="43"/>
          </p:nvPr>
        </p:nvSpPr>
        <p:spPr>
          <a:xfrm>
            <a:off x="1371180" y="1198080"/>
            <a:ext cx="4365432" cy="2166618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Shape 31"/>
          <p:cNvSpPr txBox="1">
            <a:spLocks noGrp="1"/>
          </p:cNvSpPr>
          <p:nvPr>
            <p:ph type="body" idx="44"/>
          </p:nvPr>
        </p:nvSpPr>
        <p:spPr>
          <a:xfrm>
            <a:off x="1371180" y="3845546"/>
            <a:ext cx="4365432" cy="210153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Shape 31"/>
          <p:cNvSpPr txBox="1">
            <a:spLocks noGrp="1"/>
          </p:cNvSpPr>
          <p:nvPr>
            <p:ph type="body" idx="45"/>
          </p:nvPr>
        </p:nvSpPr>
        <p:spPr>
          <a:xfrm>
            <a:off x="6900216" y="1198079"/>
            <a:ext cx="4365432" cy="2166618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Shape 31"/>
          <p:cNvSpPr txBox="1">
            <a:spLocks noGrp="1"/>
          </p:cNvSpPr>
          <p:nvPr>
            <p:ph type="body" idx="46"/>
          </p:nvPr>
        </p:nvSpPr>
        <p:spPr>
          <a:xfrm>
            <a:off x="6912511" y="3845546"/>
            <a:ext cx="4365432" cy="210153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3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431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Lis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Oval 29"/>
          <p:cNvSpPr/>
          <p:nvPr userDrawn="1"/>
        </p:nvSpPr>
        <p:spPr>
          <a:xfrm>
            <a:off x="659833" y="1310372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768200" y="1346332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1</a:t>
            </a:r>
          </a:p>
        </p:txBody>
      </p:sp>
      <p:sp>
        <p:nvSpPr>
          <p:cNvPr id="32" name="Oval 31"/>
          <p:cNvSpPr/>
          <p:nvPr userDrawn="1"/>
        </p:nvSpPr>
        <p:spPr>
          <a:xfrm>
            <a:off x="665376" y="286191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3" name="Oval 32"/>
          <p:cNvSpPr/>
          <p:nvPr userDrawn="1"/>
        </p:nvSpPr>
        <p:spPr>
          <a:xfrm>
            <a:off x="659833" y="4507175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4" name="TextBox 33"/>
          <p:cNvSpPr txBox="1"/>
          <p:nvPr userDrawn="1"/>
        </p:nvSpPr>
        <p:spPr>
          <a:xfrm>
            <a:off x="768412" y="289787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2</a:t>
            </a:r>
          </a:p>
        </p:txBody>
      </p:sp>
      <p:sp>
        <p:nvSpPr>
          <p:cNvPr id="35" name="TextBox 34"/>
          <p:cNvSpPr txBox="1"/>
          <p:nvPr userDrawn="1"/>
        </p:nvSpPr>
        <p:spPr>
          <a:xfrm>
            <a:off x="768200" y="4543135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3</a:t>
            </a:r>
          </a:p>
        </p:txBody>
      </p:sp>
      <p:sp>
        <p:nvSpPr>
          <p:cNvPr id="36" name="Oval 35"/>
          <p:cNvSpPr/>
          <p:nvPr userDrawn="1"/>
        </p:nvSpPr>
        <p:spPr>
          <a:xfrm>
            <a:off x="6267268" y="1310372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7" name="TextBox 36"/>
          <p:cNvSpPr txBox="1"/>
          <p:nvPr userDrawn="1"/>
        </p:nvSpPr>
        <p:spPr>
          <a:xfrm>
            <a:off x="6375635" y="1346332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4</a:t>
            </a:r>
          </a:p>
        </p:txBody>
      </p:sp>
      <p:sp>
        <p:nvSpPr>
          <p:cNvPr id="38" name="Oval 37"/>
          <p:cNvSpPr/>
          <p:nvPr userDrawn="1"/>
        </p:nvSpPr>
        <p:spPr>
          <a:xfrm>
            <a:off x="6272811" y="286191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9" name="Oval 38"/>
          <p:cNvSpPr/>
          <p:nvPr userDrawn="1"/>
        </p:nvSpPr>
        <p:spPr>
          <a:xfrm>
            <a:off x="6267268" y="4507175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0" name="TextBox 39"/>
          <p:cNvSpPr txBox="1"/>
          <p:nvPr userDrawn="1"/>
        </p:nvSpPr>
        <p:spPr>
          <a:xfrm>
            <a:off x="6375847" y="289787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5</a:t>
            </a:r>
          </a:p>
        </p:txBody>
      </p:sp>
      <p:sp>
        <p:nvSpPr>
          <p:cNvPr id="41" name="TextBox 40"/>
          <p:cNvSpPr txBox="1"/>
          <p:nvPr userDrawn="1"/>
        </p:nvSpPr>
        <p:spPr>
          <a:xfrm>
            <a:off x="6375635" y="4543135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6</a:t>
            </a:r>
          </a:p>
        </p:txBody>
      </p:sp>
      <p:sp>
        <p:nvSpPr>
          <p:cNvPr id="42" name="Shape 31"/>
          <p:cNvSpPr txBox="1">
            <a:spLocks noGrp="1"/>
          </p:cNvSpPr>
          <p:nvPr>
            <p:ph type="body" idx="43"/>
          </p:nvPr>
        </p:nvSpPr>
        <p:spPr>
          <a:xfrm>
            <a:off x="1368884" y="1310373"/>
            <a:ext cx="4365432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Shape 31"/>
          <p:cNvSpPr txBox="1">
            <a:spLocks noGrp="1"/>
          </p:cNvSpPr>
          <p:nvPr>
            <p:ph type="body" idx="44"/>
          </p:nvPr>
        </p:nvSpPr>
        <p:spPr>
          <a:xfrm>
            <a:off x="1368884" y="2866131"/>
            <a:ext cx="4365432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Shape 31"/>
          <p:cNvSpPr txBox="1">
            <a:spLocks noGrp="1"/>
          </p:cNvSpPr>
          <p:nvPr>
            <p:ph type="body" idx="45"/>
          </p:nvPr>
        </p:nvSpPr>
        <p:spPr>
          <a:xfrm>
            <a:off x="6970776" y="1310372"/>
            <a:ext cx="4365432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Shape 31"/>
          <p:cNvSpPr txBox="1">
            <a:spLocks noGrp="1"/>
          </p:cNvSpPr>
          <p:nvPr>
            <p:ph type="body" idx="46"/>
          </p:nvPr>
        </p:nvSpPr>
        <p:spPr>
          <a:xfrm>
            <a:off x="6981221" y="2866131"/>
            <a:ext cx="4365432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Shape 31"/>
          <p:cNvSpPr txBox="1">
            <a:spLocks noGrp="1"/>
          </p:cNvSpPr>
          <p:nvPr>
            <p:ph type="body" idx="47"/>
          </p:nvPr>
        </p:nvSpPr>
        <p:spPr>
          <a:xfrm>
            <a:off x="1374499" y="4505548"/>
            <a:ext cx="4365432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Shape 31"/>
          <p:cNvSpPr txBox="1">
            <a:spLocks noGrp="1"/>
          </p:cNvSpPr>
          <p:nvPr>
            <p:ph type="body" idx="48"/>
          </p:nvPr>
        </p:nvSpPr>
        <p:spPr>
          <a:xfrm>
            <a:off x="6981221" y="4505548"/>
            <a:ext cx="4365432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4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6448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Lis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26"/>
          <p:cNvSpPr/>
          <p:nvPr userDrawn="1"/>
        </p:nvSpPr>
        <p:spPr>
          <a:xfrm>
            <a:off x="487594" y="109985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595961" y="1135810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1</a:t>
            </a:r>
          </a:p>
        </p:txBody>
      </p:sp>
      <p:sp>
        <p:nvSpPr>
          <p:cNvPr id="29" name="Oval 28"/>
          <p:cNvSpPr/>
          <p:nvPr userDrawn="1"/>
        </p:nvSpPr>
        <p:spPr>
          <a:xfrm>
            <a:off x="477095" y="2349395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8" name="Oval 47"/>
          <p:cNvSpPr/>
          <p:nvPr userDrawn="1"/>
        </p:nvSpPr>
        <p:spPr>
          <a:xfrm>
            <a:off x="471552" y="362535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9" name="TextBox 48"/>
          <p:cNvSpPr txBox="1"/>
          <p:nvPr userDrawn="1"/>
        </p:nvSpPr>
        <p:spPr>
          <a:xfrm>
            <a:off x="596173" y="2369313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2</a:t>
            </a:r>
          </a:p>
        </p:txBody>
      </p:sp>
      <p:sp>
        <p:nvSpPr>
          <p:cNvPr id="50" name="TextBox 49"/>
          <p:cNvSpPr txBox="1"/>
          <p:nvPr userDrawn="1"/>
        </p:nvSpPr>
        <p:spPr>
          <a:xfrm>
            <a:off x="579919" y="3661310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3</a:t>
            </a:r>
          </a:p>
        </p:txBody>
      </p:sp>
      <p:sp>
        <p:nvSpPr>
          <p:cNvPr id="51" name="Oval 50"/>
          <p:cNvSpPr/>
          <p:nvPr userDrawn="1"/>
        </p:nvSpPr>
        <p:spPr>
          <a:xfrm>
            <a:off x="495475" y="494037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52" name="TextBox 51"/>
          <p:cNvSpPr txBox="1"/>
          <p:nvPr userDrawn="1"/>
        </p:nvSpPr>
        <p:spPr>
          <a:xfrm>
            <a:off x="603842" y="497633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4</a:t>
            </a:r>
          </a:p>
        </p:txBody>
      </p:sp>
      <p:sp>
        <p:nvSpPr>
          <p:cNvPr id="53" name="Oval 52"/>
          <p:cNvSpPr/>
          <p:nvPr userDrawn="1"/>
        </p:nvSpPr>
        <p:spPr>
          <a:xfrm>
            <a:off x="6201908" y="109985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54" name="TextBox 53"/>
          <p:cNvSpPr txBox="1"/>
          <p:nvPr userDrawn="1"/>
        </p:nvSpPr>
        <p:spPr>
          <a:xfrm>
            <a:off x="6310275" y="1135810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5</a:t>
            </a:r>
          </a:p>
        </p:txBody>
      </p:sp>
      <p:sp>
        <p:nvSpPr>
          <p:cNvPr id="55" name="Oval 54"/>
          <p:cNvSpPr/>
          <p:nvPr userDrawn="1"/>
        </p:nvSpPr>
        <p:spPr>
          <a:xfrm>
            <a:off x="6191409" y="2349395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56" name="Oval 55"/>
          <p:cNvSpPr/>
          <p:nvPr userDrawn="1"/>
        </p:nvSpPr>
        <p:spPr>
          <a:xfrm>
            <a:off x="6185866" y="3625350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57" name="TextBox 56"/>
          <p:cNvSpPr txBox="1"/>
          <p:nvPr userDrawn="1"/>
        </p:nvSpPr>
        <p:spPr>
          <a:xfrm>
            <a:off x="6294445" y="2369313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6</a:t>
            </a:r>
          </a:p>
        </p:txBody>
      </p:sp>
      <p:sp>
        <p:nvSpPr>
          <p:cNvPr id="58" name="TextBox 57"/>
          <p:cNvSpPr txBox="1"/>
          <p:nvPr userDrawn="1"/>
        </p:nvSpPr>
        <p:spPr>
          <a:xfrm>
            <a:off x="6294233" y="3661310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7</a:t>
            </a:r>
          </a:p>
        </p:txBody>
      </p:sp>
      <p:sp>
        <p:nvSpPr>
          <p:cNvPr id="59" name="Oval 58"/>
          <p:cNvSpPr/>
          <p:nvPr userDrawn="1"/>
        </p:nvSpPr>
        <p:spPr>
          <a:xfrm>
            <a:off x="6209789" y="4940378"/>
            <a:ext cx="595141" cy="595141"/>
          </a:xfrm>
          <a:prstGeom prst="ellipse">
            <a:avLst/>
          </a:prstGeom>
          <a:solidFill>
            <a:srgbClr val="3E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60" name="TextBox 59"/>
          <p:cNvSpPr txBox="1"/>
          <p:nvPr userDrawn="1"/>
        </p:nvSpPr>
        <p:spPr>
          <a:xfrm>
            <a:off x="6318156" y="4976338"/>
            <a:ext cx="403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8</a:t>
            </a:r>
          </a:p>
        </p:txBody>
      </p:sp>
      <p:sp>
        <p:nvSpPr>
          <p:cNvPr id="61" name="Shape 31"/>
          <p:cNvSpPr txBox="1">
            <a:spLocks noGrp="1"/>
          </p:cNvSpPr>
          <p:nvPr>
            <p:ph type="body" idx="43"/>
          </p:nvPr>
        </p:nvSpPr>
        <p:spPr>
          <a:xfrm>
            <a:off x="1238947" y="1130330"/>
            <a:ext cx="4439839" cy="102853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Shape 31"/>
          <p:cNvSpPr txBox="1">
            <a:spLocks noGrp="1"/>
          </p:cNvSpPr>
          <p:nvPr>
            <p:ph type="body" idx="44"/>
          </p:nvPr>
        </p:nvSpPr>
        <p:spPr>
          <a:xfrm>
            <a:off x="1198983" y="2380329"/>
            <a:ext cx="4439839" cy="102853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Shape 31"/>
          <p:cNvSpPr txBox="1">
            <a:spLocks noGrp="1"/>
          </p:cNvSpPr>
          <p:nvPr>
            <p:ph type="body" idx="45"/>
          </p:nvPr>
        </p:nvSpPr>
        <p:spPr>
          <a:xfrm>
            <a:off x="1206863" y="3654221"/>
            <a:ext cx="4439839" cy="102853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Shape 31"/>
          <p:cNvSpPr txBox="1">
            <a:spLocks noGrp="1"/>
          </p:cNvSpPr>
          <p:nvPr>
            <p:ph type="body" idx="46"/>
          </p:nvPr>
        </p:nvSpPr>
        <p:spPr>
          <a:xfrm>
            <a:off x="1215024" y="4975227"/>
            <a:ext cx="4439839" cy="102853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Shape 31"/>
          <p:cNvSpPr txBox="1">
            <a:spLocks noGrp="1"/>
          </p:cNvSpPr>
          <p:nvPr>
            <p:ph type="body" idx="47"/>
          </p:nvPr>
        </p:nvSpPr>
        <p:spPr>
          <a:xfrm>
            <a:off x="6937220" y="1115892"/>
            <a:ext cx="4439839" cy="102853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Shape 31"/>
          <p:cNvSpPr txBox="1">
            <a:spLocks noGrp="1"/>
          </p:cNvSpPr>
          <p:nvPr>
            <p:ph type="body" idx="48"/>
          </p:nvPr>
        </p:nvSpPr>
        <p:spPr>
          <a:xfrm>
            <a:off x="6906163" y="2376570"/>
            <a:ext cx="4439839" cy="102853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Shape 31"/>
          <p:cNvSpPr txBox="1">
            <a:spLocks noGrp="1"/>
          </p:cNvSpPr>
          <p:nvPr>
            <p:ph type="body" idx="49"/>
          </p:nvPr>
        </p:nvSpPr>
        <p:spPr>
          <a:xfrm>
            <a:off x="6921177" y="3661310"/>
            <a:ext cx="4439839" cy="102853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Shape 31"/>
          <p:cNvSpPr txBox="1">
            <a:spLocks noGrp="1"/>
          </p:cNvSpPr>
          <p:nvPr>
            <p:ph type="body" idx="50"/>
          </p:nvPr>
        </p:nvSpPr>
        <p:spPr>
          <a:xfrm>
            <a:off x="6937220" y="4969249"/>
            <a:ext cx="4439839" cy="102853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5" name="Picture 3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177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6" name="Straight Connector 65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 userDrawn="1"/>
        </p:nvSpPr>
        <p:spPr>
          <a:xfrm>
            <a:off x="303217" y="156123"/>
            <a:ext cx="11585575" cy="37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Meet our team</a:t>
            </a:r>
          </a:p>
        </p:txBody>
      </p:sp>
      <p:pic>
        <p:nvPicPr>
          <p:cNvPr id="68" name="Picture 6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32" name="Picture Placeholder 2"/>
          <p:cNvSpPr>
            <a:spLocks noGrp="1"/>
          </p:cNvSpPr>
          <p:nvPr>
            <p:ph type="pic" sz="quarter" idx="32"/>
          </p:nvPr>
        </p:nvSpPr>
        <p:spPr>
          <a:xfrm>
            <a:off x="3216672" y="2108614"/>
            <a:ext cx="1370012" cy="137160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5349000" y="2096833"/>
            <a:ext cx="1370012" cy="137160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7613177" y="2101636"/>
            <a:ext cx="1370012" cy="137160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36"/>
          </p:nvPr>
        </p:nvSpPr>
        <p:spPr>
          <a:xfrm>
            <a:off x="9830365" y="2108614"/>
            <a:ext cx="1370012" cy="137160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1054463" y="2097245"/>
            <a:ext cx="1370012" cy="137160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5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733629" y="3892976"/>
            <a:ext cx="2011680" cy="292100"/>
          </a:xfrm>
        </p:spPr>
        <p:txBody>
          <a:bodyPr/>
          <a:lstStyle>
            <a:lvl1pPr marL="0" indent="0" algn="ctr"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Job Role</a:t>
            </a:r>
          </a:p>
        </p:txBody>
      </p:sp>
      <p:sp>
        <p:nvSpPr>
          <p:cNvPr id="46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2895838" y="3907264"/>
            <a:ext cx="2011680" cy="292100"/>
          </a:xfrm>
        </p:spPr>
        <p:txBody>
          <a:bodyPr/>
          <a:lstStyle>
            <a:lvl1pPr marL="0" indent="0" algn="ctr"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Job Role</a:t>
            </a:r>
          </a:p>
        </p:txBody>
      </p:sp>
      <p:sp>
        <p:nvSpPr>
          <p:cNvPr id="47" name="Text Placeholder 26"/>
          <p:cNvSpPr>
            <a:spLocks noGrp="1"/>
          </p:cNvSpPr>
          <p:nvPr>
            <p:ph type="body" sz="quarter" idx="17" hasCustomPrompt="1"/>
          </p:nvPr>
        </p:nvSpPr>
        <p:spPr>
          <a:xfrm>
            <a:off x="5109169" y="3879958"/>
            <a:ext cx="2011680" cy="325840"/>
          </a:xfrm>
        </p:spPr>
        <p:txBody>
          <a:bodyPr/>
          <a:lstStyle>
            <a:lvl1pPr marL="0" indent="0" algn="ctr"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Job Role</a:t>
            </a:r>
          </a:p>
        </p:txBody>
      </p:sp>
      <p:sp>
        <p:nvSpPr>
          <p:cNvPr id="48" name="Text Placeholder 26"/>
          <p:cNvSpPr>
            <a:spLocks noGrp="1"/>
          </p:cNvSpPr>
          <p:nvPr>
            <p:ph type="body" sz="quarter" idx="18" hasCustomPrompt="1"/>
          </p:nvPr>
        </p:nvSpPr>
        <p:spPr>
          <a:xfrm>
            <a:off x="7292343" y="3894944"/>
            <a:ext cx="2011680" cy="324444"/>
          </a:xfrm>
        </p:spPr>
        <p:txBody>
          <a:bodyPr/>
          <a:lstStyle>
            <a:lvl1pPr marL="0" indent="0" algn="ctr"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Job Role</a:t>
            </a:r>
          </a:p>
        </p:txBody>
      </p:sp>
      <p:sp>
        <p:nvSpPr>
          <p:cNvPr id="49" name="Text Placeholder 26"/>
          <p:cNvSpPr>
            <a:spLocks noGrp="1"/>
          </p:cNvSpPr>
          <p:nvPr>
            <p:ph type="body" sz="quarter" idx="19" hasCustomPrompt="1"/>
          </p:nvPr>
        </p:nvSpPr>
        <p:spPr>
          <a:xfrm>
            <a:off x="9509531" y="3907264"/>
            <a:ext cx="2011680" cy="292100"/>
          </a:xfrm>
        </p:spPr>
        <p:txBody>
          <a:bodyPr/>
          <a:lstStyle>
            <a:lvl1pPr marL="0" indent="0" algn="ctr"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Job Role</a:t>
            </a:r>
          </a:p>
        </p:txBody>
      </p:sp>
      <p:sp>
        <p:nvSpPr>
          <p:cNvPr id="50" name="Text Placeholder 26"/>
          <p:cNvSpPr>
            <a:spLocks noGrp="1"/>
          </p:cNvSpPr>
          <p:nvPr>
            <p:ph type="body" sz="quarter" idx="20" hasCustomPrompt="1"/>
          </p:nvPr>
        </p:nvSpPr>
        <p:spPr>
          <a:xfrm>
            <a:off x="2895838" y="3608446"/>
            <a:ext cx="2011680" cy="292100"/>
          </a:xfrm>
        </p:spPr>
        <p:txBody>
          <a:bodyPr/>
          <a:lstStyle>
            <a:lvl1pPr marL="0" indent="0" algn="ctr">
              <a:buFont typeface="Arial" charset="0"/>
              <a:buNone/>
              <a:defRPr sz="1600" b="0" i="0" baseline="0">
                <a:solidFill>
                  <a:srgbClr val="7F7F7F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6"/>
          <p:cNvSpPr>
            <a:spLocks noGrp="1"/>
          </p:cNvSpPr>
          <p:nvPr>
            <p:ph type="body" sz="quarter" idx="21" hasCustomPrompt="1"/>
          </p:nvPr>
        </p:nvSpPr>
        <p:spPr>
          <a:xfrm>
            <a:off x="5109169" y="3596571"/>
            <a:ext cx="2011680" cy="292100"/>
          </a:xfrm>
        </p:spPr>
        <p:txBody>
          <a:bodyPr/>
          <a:lstStyle>
            <a:lvl1pPr marL="0" indent="0" algn="ctr">
              <a:buFont typeface="Arial" charset="0"/>
              <a:buNone/>
              <a:defRPr sz="1600" b="0" i="0" baseline="0">
                <a:solidFill>
                  <a:srgbClr val="7F7F7F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2" name="Text Placeholder 26"/>
          <p:cNvSpPr>
            <a:spLocks noGrp="1"/>
          </p:cNvSpPr>
          <p:nvPr>
            <p:ph type="body" sz="quarter" idx="22" hasCustomPrompt="1"/>
          </p:nvPr>
        </p:nvSpPr>
        <p:spPr>
          <a:xfrm>
            <a:off x="7292343" y="3601374"/>
            <a:ext cx="2011680" cy="292100"/>
          </a:xfrm>
        </p:spPr>
        <p:txBody>
          <a:bodyPr/>
          <a:lstStyle>
            <a:lvl1pPr marL="0" indent="0" algn="ctr">
              <a:buFont typeface="Arial" charset="0"/>
              <a:buNone/>
              <a:defRPr sz="1600" b="0" i="0" baseline="0">
                <a:solidFill>
                  <a:srgbClr val="7F7F7F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6"/>
          <p:cNvSpPr>
            <a:spLocks noGrp="1"/>
          </p:cNvSpPr>
          <p:nvPr>
            <p:ph type="body" sz="quarter" idx="23" hasCustomPrompt="1"/>
          </p:nvPr>
        </p:nvSpPr>
        <p:spPr>
          <a:xfrm>
            <a:off x="9509531" y="3608352"/>
            <a:ext cx="2011680" cy="292100"/>
          </a:xfrm>
        </p:spPr>
        <p:txBody>
          <a:bodyPr/>
          <a:lstStyle>
            <a:lvl1pPr marL="0" indent="0" algn="ctr">
              <a:buFont typeface="Arial" charset="0"/>
              <a:buNone/>
              <a:defRPr sz="1600" b="0" i="0" baseline="0">
                <a:solidFill>
                  <a:srgbClr val="7F7F7F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4" name="Text Placeholder 26"/>
          <p:cNvSpPr>
            <a:spLocks noGrp="1"/>
          </p:cNvSpPr>
          <p:nvPr>
            <p:ph type="body" sz="quarter" idx="24" hasCustomPrompt="1"/>
          </p:nvPr>
        </p:nvSpPr>
        <p:spPr>
          <a:xfrm>
            <a:off x="733629" y="4179300"/>
            <a:ext cx="2011680" cy="292100"/>
          </a:xfrm>
        </p:spPr>
        <p:txBody>
          <a:bodyPr vert="horz"/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55" name="Text Placeholder 26"/>
          <p:cNvSpPr>
            <a:spLocks noGrp="1"/>
          </p:cNvSpPr>
          <p:nvPr>
            <p:ph type="body" sz="quarter" idx="30" hasCustomPrompt="1"/>
          </p:nvPr>
        </p:nvSpPr>
        <p:spPr>
          <a:xfrm>
            <a:off x="733629" y="3597077"/>
            <a:ext cx="2011680" cy="292100"/>
          </a:xfrm>
        </p:spPr>
        <p:txBody>
          <a:bodyPr/>
          <a:lstStyle>
            <a:lvl1pPr marL="0" indent="0" algn="ctr">
              <a:buFont typeface="Arial" charset="0"/>
              <a:buNone/>
              <a:defRPr sz="1600" b="0" i="0" baseline="0">
                <a:solidFill>
                  <a:srgbClr val="7F7F7F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6" name="Text Placeholder 26"/>
          <p:cNvSpPr>
            <a:spLocks noGrp="1"/>
          </p:cNvSpPr>
          <p:nvPr>
            <p:ph type="body" sz="quarter" idx="37" hasCustomPrompt="1"/>
          </p:nvPr>
        </p:nvSpPr>
        <p:spPr>
          <a:xfrm>
            <a:off x="2895838" y="4205100"/>
            <a:ext cx="2011680" cy="292100"/>
          </a:xfrm>
        </p:spPr>
        <p:txBody>
          <a:bodyPr vert="horz"/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57" name="Text Placeholder 26"/>
          <p:cNvSpPr>
            <a:spLocks noGrp="1"/>
          </p:cNvSpPr>
          <p:nvPr>
            <p:ph type="body" sz="quarter" idx="38" hasCustomPrompt="1"/>
          </p:nvPr>
        </p:nvSpPr>
        <p:spPr>
          <a:xfrm>
            <a:off x="5109169" y="4201248"/>
            <a:ext cx="2011680" cy="292100"/>
          </a:xfrm>
        </p:spPr>
        <p:txBody>
          <a:bodyPr vert="horz"/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58" name="Text Placeholder 26"/>
          <p:cNvSpPr>
            <a:spLocks noGrp="1"/>
          </p:cNvSpPr>
          <p:nvPr>
            <p:ph type="body" sz="quarter" idx="39" hasCustomPrompt="1"/>
          </p:nvPr>
        </p:nvSpPr>
        <p:spPr>
          <a:xfrm>
            <a:off x="7287512" y="4219451"/>
            <a:ext cx="2011680" cy="292100"/>
          </a:xfrm>
        </p:spPr>
        <p:txBody>
          <a:bodyPr vert="horz"/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59" name="Text Placeholder 26"/>
          <p:cNvSpPr>
            <a:spLocks noGrp="1"/>
          </p:cNvSpPr>
          <p:nvPr>
            <p:ph type="body" sz="quarter" idx="40" hasCustomPrompt="1"/>
          </p:nvPr>
        </p:nvSpPr>
        <p:spPr>
          <a:xfrm>
            <a:off x="9509531" y="4195740"/>
            <a:ext cx="2011680" cy="292100"/>
          </a:xfrm>
        </p:spPr>
        <p:txBody>
          <a:bodyPr vert="horz"/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400" b="0" i="0" baseline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4660285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List + Picture/Icon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1"/>
          <p:cNvSpPr txBox="1">
            <a:spLocks noGrp="1"/>
          </p:cNvSpPr>
          <p:nvPr>
            <p:ph type="body" idx="1"/>
          </p:nvPr>
        </p:nvSpPr>
        <p:spPr>
          <a:xfrm>
            <a:off x="1680657" y="1494093"/>
            <a:ext cx="9479549" cy="94135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Shape 31"/>
          <p:cNvSpPr txBox="1">
            <a:spLocks noGrp="1"/>
          </p:cNvSpPr>
          <p:nvPr>
            <p:ph type="body" idx="11"/>
          </p:nvPr>
        </p:nvSpPr>
        <p:spPr>
          <a:xfrm>
            <a:off x="1680657" y="3049852"/>
            <a:ext cx="9479549" cy="94135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hape 31"/>
          <p:cNvSpPr txBox="1">
            <a:spLocks noGrp="1"/>
          </p:cNvSpPr>
          <p:nvPr>
            <p:ph type="body" idx="34"/>
          </p:nvPr>
        </p:nvSpPr>
        <p:spPr>
          <a:xfrm>
            <a:off x="1680657" y="4689269"/>
            <a:ext cx="9479549" cy="94135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Shape 31"/>
          <p:cNvSpPr txBox="1">
            <a:spLocks noGrp="1"/>
          </p:cNvSpPr>
          <p:nvPr>
            <p:ph type="body" idx="13" hasCustomPrompt="1"/>
          </p:nvPr>
        </p:nvSpPr>
        <p:spPr>
          <a:xfrm>
            <a:off x="1680656" y="1103703"/>
            <a:ext cx="941116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37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1680656" y="2655249"/>
            <a:ext cx="941116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38" name="Shape 31"/>
          <p:cNvSpPr txBox="1">
            <a:spLocks noGrp="1"/>
          </p:cNvSpPr>
          <p:nvPr>
            <p:ph type="body" idx="15" hasCustomPrompt="1"/>
          </p:nvPr>
        </p:nvSpPr>
        <p:spPr>
          <a:xfrm>
            <a:off x="1680656" y="4300506"/>
            <a:ext cx="941116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 hasCustomPrompt="1"/>
          </p:nvPr>
        </p:nvSpPr>
        <p:spPr>
          <a:xfrm>
            <a:off x="609213" y="1390021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 hasCustomPrompt="1"/>
          </p:nvPr>
        </p:nvSpPr>
        <p:spPr>
          <a:xfrm>
            <a:off x="609213" y="3005975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 hasCustomPrompt="1"/>
          </p:nvPr>
        </p:nvSpPr>
        <p:spPr>
          <a:xfrm>
            <a:off x="600134" y="4621929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1485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List + Picture/Icon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31"/>
          <p:cNvSpPr txBox="1">
            <a:spLocks noGrp="1"/>
          </p:cNvSpPr>
          <p:nvPr>
            <p:ph type="body" idx="1"/>
          </p:nvPr>
        </p:nvSpPr>
        <p:spPr>
          <a:xfrm>
            <a:off x="1679316" y="1499697"/>
            <a:ext cx="3908067" cy="1835866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Shape 31"/>
          <p:cNvSpPr txBox="1">
            <a:spLocks noGrp="1"/>
          </p:cNvSpPr>
          <p:nvPr>
            <p:ph type="body" idx="11"/>
          </p:nvPr>
        </p:nvSpPr>
        <p:spPr>
          <a:xfrm>
            <a:off x="1679316" y="3953811"/>
            <a:ext cx="3908067" cy="1835866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hape 31"/>
          <p:cNvSpPr txBox="1">
            <a:spLocks noGrp="1"/>
          </p:cNvSpPr>
          <p:nvPr>
            <p:ph type="body" idx="13" hasCustomPrompt="1"/>
          </p:nvPr>
        </p:nvSpPr>
        <p:spPr>
          <a:xfrm>
            <a:off x="1679315" y="1109308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21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1679315" y="3559209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22" name="Shape 31"/>
          <p:cNvSpPr txBox="1">
            <a:spLocks noGrp="1"/>
          </p:cNvSpPr>
          <p:nvPr>
            <p:ph type="body" idx="31"/>
          </p:nvPr>
        </p:nvSpPr>
        <p:spPr>
          <a:xfrm>
            <a:off x="7477822" y="1499697"/>
            <a:ext cx="3879873" cy="1835866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Shape 31"/>
          <p:cNvSpPr txBox="1">
            <a:spLocks noGrp="1"/>
          </p:cNvSpPr>
          <p:nvPr>
            <p:ph type="body" idx="32"/>
          </p:nvPr>
        </p:nvSpPr>
        <p:spPr>
          <a:xfrm>
            <a:off x="7477822" y="3953811"/>
            <a:ext cx="3879873" cy="1835866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Shape 31"/>
          <p:cNvSpPr txBox="1">
            <a:spLocks noGrp="1"/>
          </p:cNvSpPr>
          <p:nvPr>
            <p:ph type="body" idx="34" hasCustomPrompt="1"/>
          </p:nvPr>
        </p:nvSpPr>
        <p:spPr>
          <a:xfrm>
            <a:off x="7477821" y="1109308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25" name="Shape 31"/>
          <p:cNvSpPr txBox="1">
            <a:spLocks noGrp="1"/>
          </p:cNvSpPr>
          <p:nvPr>
            <p:ph type="body" idx="35" hasCustomPrompt="1"/>
          </p:nvPr>
        </p:nvSpPr>
        <p:spPr>
          <a:xfrm>
            <a:off x="7477821" y="3559209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37" hasCustomPrompt="1"/>
          </p:nvPr>
        </p:nvSpPr>
        <p:spPr>
          <a:xfrm>
            <a:off x="607872" y="1395626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38" hasCustomPrompt="1"/>
          </p:nvPr>
        </p:nvSpPr>
        <p:spPr>
          <a:xfrm>
            <a:off x="607872" y="3909935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40" hasCustomPrompt="1"/>
          </p:nvPr>
        </p:nvSpPr>
        <p:spPr>
          <a:xfrm>
            <a:off x="6431324" y="1395097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6431324" y="3909406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3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9301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List + Picture/Icon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1"/>
          <p:cNvSpPr txBox="1">
            <a:spLocks noGrp="1"/>
          </p:cNvSpPr>
          <p:nvPr>
            <p:ph type="body" idx="1"/>
          </p:nvPr>
        </p:nvSpPr>
        <p:spPr>
          <a:xfrm>
            <a:off x="1647232" y="1622255"/>
            <a:ext cx="3908067" cy="94135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body" idx="11"/>
          </p:nvPr>
        </p:nvSpPr>
        <p:spPr>
          <a:xfrm>
            <a:off x="1647232" y="3178014"/>
            <a:ext cx="3908067" cy="94135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Shape 31"/>
          <p:cNvSpPr txBox="1">
            <a:spLocks noGrp="1"/>
          </p:cNvSpPr>
          <p:nvPr>
            <p:ph type="body" idx="34"/>
          </p:nvPr>
        </p:nvSpPr>
        <p:spPr>
          <a:xfrm>
            <a:off x="1647232" y="4817431"/>
            <a:ext cx="3908067" cy="94135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Shape 31"/>
          <p:cNvSpPr txBox="1">
            <a:spLocks noGrp="1"/>
          </p:cNvSpPr>
          <p:nvPr>
            <p:ph type="body" idx="13" hasCustomPrompt="1"/>
          </p:nvPr>
        </p:nvSpPr>
        <p:spPr>
          <a:xfrm>
            <a:off x="1647231" y="1231865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34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1647231" y="2783411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35" name="Shape 31"/>
          <p:cNvSpPr txBox="1">
            <a:spLocks noGrp="1"/>
          </p:cNvSpPr>
          <p:nvPr>
            <p:ph type="body" idx="15" hasCustomPrompt="1"/>
          </p:nvPr>
        </p:nvSpPr>
        <p:spPr>
          <a:xfrm>
            <a:off x="1647231" y="4428668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36" name="Shape 31"/>
          <p:cNvSpPr txBox="1">
            <a:spLocks noGrp="1"/>
          </p:cNvSpPr>
          <p:nvPr>
            <p:ph type="body" idx="31"/>
          </p:nvPr>
        </p:nvSpPr>
        <p:spPr>
          <a:xfrm>
            <a:off x="7445738" y="1622255"/>
            <a:ext cx="3879873" cy="94135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Shape 31"/>
          <p:cNvSpPr txBox="1">
            <a:spLocks noGrp="1"/>
          </p:cNvSpPr>
          <p:nvPr>
            <p:ph type="body" idx="32"/>
          </p:nvPr>
        </p:nvSpPr>
        <p:spPr>
          <a:xfrm>
            <a:off x="7445738" y="3178014"/>
            <a:ext cx="3879873" cy="94135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Shape 31"/>
          <p:cNvSpPr txBox="1">
            <a:spLocks noGrp="1"/>
          </p:cNvSpPr>
          <p:nvPr>
            <p:ph type="body" idx="35"/>
          </p:nvPr>
        </p:nvSpPr>
        <p:spPr>
          <a:xfrm>
            <a:off x="7445738" y="4817431"/>
            <a:ext cx="3879873" cy="94135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Shape 31"/>
          <p:cNvSpPr txBox="1">
            <a:spLocks noGrp="1"/>
          </p:cNvSpPr>
          <p:nvPr>
            <p:ph type="body" idx="36" hasCustomPrompt="1"/>
          </p:nvPr>
        </p:nvSpPr>
        <p:spPr>
          <a:xfrm>
            <a:off x="7445737" y="1231865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40" name="Shape 31"/>
          <p:cNvSpPr txBox="1">
            <a:spLocks noGrp="1"/>
          </p:cNvSpPr>
          <p:nvPr>
            <p:ph type="body" idx="37" hasCustomPrompt="1"/>
          </p:nvPr>
        </p:nvSpPr>
        <p:spPr>
          <a:xfrm>
            <a:off x="7445737" y="2783411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41" name="Shape 31"/>
          <p:cNvSpPr txBox="1">
            <a:spLocks noGrp="1"/>
          </p:cNvSpPr>
          <p:nvPr>
            <p:ph type="body" idx="38" hasCustomPrompt="1"/>
          </p:nvPr>
        </p:nvSpPr>
        <p:spPr>
          <a:xfrm>
            <a:off x="7445737" y="4428668"/>
            <a:ext cx="387987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39" hasCustomPrompt="1"/>
          </p:nvPr>
        </p:nvSpPr>
        <p:spPr>
          <a:xfrm>
            <a:off x="575788" y="1518183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0" hasCustomPrompt="1"/>
          </p:nvPr>
        </p:nvSpPr>
        <p:spPr>
          <a:xfrm>
            <a:off x="575788" y="3134137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566709" y="4750091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2" hasCustomPrompt="1"/>
          </p:nvPr>
        </p:nvSpPr>
        <p:spPr>
          <a:xfrm>
            <a:off x="6399240" y="1517654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43" hasCustomPrompt="1"/>
          </p:nvPr>
        </p:nvSpPr>
        <p:spPr>
          <a:xfrm>
            <a:off x="6399240" y="3133608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44" hasCustomPrompt="1"/>
          </p:nvPr>
        </p:nvSpPr>
        <p:spPr>
          <a:xfrm>
            <a:off x="6390161" y="4749562"/>
            <a:ext cx="913489" cy="8075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4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157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Lef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31"/>
          <p:cNvSpPr txBox="1">
            <a:spLocks noGrp="1"/>
          </p:cNvSpPr>
          <p:nvPr>
            <p:ph type="body" idx="1"/>
          </p:nvPr>
        </p:nvSpPr>
        <p:spPr>
          <a:xfrm>
            <a:off x="4659150" y="1779162"/>
            <a:ext cx="6595021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Shape 31"/>
          <p:cNvSpPr txBox="1">
            <a:spLocks noGrp="1"/>
          </p:cNvSpPr>
          <p:nvPr>
            <p:ph type="body" idx="11"/>
          </p:nvPr>
        </p:nvSpPr>
        <p:spPr>
          <a:xfrm>
            <a:off x="4659150" y="3334921"/>
            <a:ext cx="6595021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Shape 31"/>
          <p:cNvSpPr txBox="1">
            <a:spLocks noGrp="1"/>
          </p:cNvSpPr>
          <p:nvPr>
            <p:ph type="body" idx="34"/>
          </p:nvPr>
        </p:nvSpPr>
        <p:spPr>
          <a:xfrm>
            <a:off x="4659150" y="4974338"/>
            <a:ext cx="6595021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Shape 31"/>
          <p:cNvSpPr txBox="1">
            <a:spLocks noGrp="1"/>
          </p:cNvSpPr>
          <p:nvPr>
            <p:ph type="body" idx="13" hasCustomPrompt="1"/>
          </p:nvPr>
        </p:nvSpPr>
        <p:spPr>
          <a:xfrm>
            <a:off x="4659149" y="1305642"/>
            <a:ext cx="659502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49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4659149" y="2857188"/>
            <a:ext cx="659502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50" name="Shape 31"/>
          <p:cNvSpPr txBox="1">
            <a:spLocks noGrp="1"/>
          </p:cNvSpPr>
          <p:nvPr>
            <p:ph type="body" idx="15" hasCustomPrompt="1"/>
          </p:nvPr>
        </p:nvSpPr>
        <p:spPr>
          <a:xfrm>
            <a:off x="4659149" y="4502445"/>
            <a:ext cx="659502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pic>
        <p:nvPicPr>
          <p:cNvPr id="51" name="Picture 5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0889" y="1136155"/>
            <a:ext cx="2372721" cy="4924297"/>
          </a:xfrm>
          <a:prstGeom prst="rect">
            <a:avLst/>
          </a:prstGeom>
        </p:spPr>
      </p:pic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862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Righ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31"/>
          <p:cNvSpPr txBox="1">
            <a:spLocks noGrp="1"/>
          </p:cNvSpPr>
          <p:nvPr>
            <p:ph type="body" idx="1"/>
          </p:nvPr>
        </p:nvSpPr>
        <p:spPr>
          <a:xfrm>
            <a:off x="728834" y="1711005"/>
            <a:ext cx="6595021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Shape 31"/>
          <p:cNvSpPr txBox="1">
            <a:spLocks noGrp="1"/>
          </p:cNvSpPr>
          <p:nvPr>
            <p:ph type="body" idx="11"/>
          </p:nvPr>
        </p:nvSpPr>
        <p:spPr>
          <a:xfrm>
            <a:off x="728834" y="3266764"/>
            <a:ext cx="6595021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Shape 31"/>
          <p:cNvSpPr txBox="1">
            <a:spLocks noGrp="1"/>
          </p:cNvSpPr>
          <p:nvPr>
            <p:ph type="body" idx="34"/>
          </p:nvPr>
        </p:nvSpPr>
        <p:spPr>
          <a:xfrm>
            <a:off x="728834" y="4906181"/>
            <a:ext cx="6595021" cy="94135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Shape 31"/>
          <p:cNvSpPr txBox="1">
            <a:spLocks noGrp="1"/>
          </p:cNvSpPr>
          <p:nvPr>
            <p:ph type="body" idx="13" hasCustomPrompt="1"/>
          </p:nvPr>
        </p:nvSpPr>
        <p:spPr>
          <a:xfrm>
            <a:off x="728833" y="1237485"/>
            <a:ext cx="659502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49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728833" y="2789031"/>
            <a:ext cx="659502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50" name="Shape 31"/>
          <p:cNvSpPr txBox="1">
            <a:spLocks noGrp="1"/>
          </p:cNvSpPr>
          <p:nvPr>
            <p:ph type="body" idx="15" hasCustomPrompt="1"/>
          </p:nvPr>
        </p:nvSpPr>
        <p:spPr>
          <a:xfrm>
            <a:off x="728833" y="4434288"/>
            <a:ext cx="659502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81449" y="1120595"/>
            <a:ext cx="2372721" cy="4924297"/>
          </a:xfrm>
          <a:prstGeom prst="rect">
            <a:avLst/>
          </a:prstGeom>
        </p:spPr>
      </p:pic>
      <p:sp>
        <p:nvSpPr>
          <p:cNvPr id="1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1379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Mobi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81449" y="1120595"/>
            <a:ext cx="2372721" cy="492429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5826" y="1120595"/>
            <a:ext cx="2372721" cy="492429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203" y="1120595"/>
            <a:ext cx="2372721" cy="4924297"/>
          </a:xfrm>
          <a:prstGeom prst="rect">
            <a:avLst/>
          </a:prstGeom>
        </p:spPr>
      </p:pic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057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/Phon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9153" y="1262211"/>
            <a:ext cx="7425419" cy="437914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7446" y="2266837"/>
            <a:ext cx="1713407" cy="3555970"/>
          </a:xfrm>
          <a:prstGeom prst="rect">
            <a:avLst/>
          </a:prstGeom>
        </p:spPr>
      </p:pic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594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c/Mac/Phon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216" y="1083331"/>
            <a:ext cx="6049706" cy="486069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4258" y="2526364"/>
            <a:ext cx="5795098" cy="341766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4297" y="3368104"/>
            <a:ext cx="1297280" cy="2692348"/>
          </a:xfrm>
          <a:prstGeom prst="rect">
            <a:avLst/>
          </a:prstGeom>
        </p:spPr>
      </p:pic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74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/Phone/Watch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2564" y="1269052"/>
            <a:ext cx="7425419" cy="437914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0857" y="2215838"/>
            <a:ext cx="1713407" cy="355597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98891" y="3541226"/>
            <a:ext cx="1247483" cy="2230582"/>
          </a:xfrm>
          <a:prstGeom prst="rect">
            <a:avLst/>
          </a:prstGeom>
        </p:spPr>
      </p:pic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8155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/Phon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1998" y="1009492"/>
            <a:ext cx="3750220" cy="50736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4280" y="2553072"/>
            <a:ext cx="1713407" cy="3555970"/>
          </a:xfrm>
          <a:prstGeom prst="rect">
            <a:avLst/>
          </a:prstGeom>
        </p:spPr>
      </p:pic>
      <p:sp>
        <p:nvSpPr>
          <p:cNvPr id="1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7384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03217" y="1331736"/>
            <a:ext cx="1028704" cy="263999"/>
          </a:xfrm>
        </p:spPr>
        <p:txBody>
          <a:bodyPr/>
          <a:lstStyle>
            <a:lvl1pPr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303217" y="5305577"/>
            <a:ext cx="1028704" cy="263999"/>
          </a:xfrm>
        </p:spPr>
        <p:txBody>
          <a:bodyPr/>
          <a:lstStyle>
            <a:lvl1pPr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03217" y="1994043"/>
            <a:ext cx="1028704" cy="263999"/>
          </a:xfrm>
        </p:spPr>
        <p:txBody>
          <a:bodyPr/>
          <a:lstStyle>
            <a:lvl1pPr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03217" y="2656350"/>
            <a:ext cx="1028704" cy="263999"/>
          </a:xfrm>
        </p:spPr>
        <p:txBody>
          <a:bodyPr/>
          <a:lstStyle>
            <a:lvl1pPr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03217" y="3318657"/>
            <a:ext cx="1028704" cy="263999"/>
          </a:xfrm>
        </p:spPr>
        <p:txBody>
          <a:bodyPr/>
          <a:lstStyle>
            <a:lvl1pPr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03217" y="3980964"/>
            <a:ext cx="1028704" cy="263999"/>
          </a:xfrm>
        </p:spPr>
        <p:txBody>
          <a:bodyPr/>
          <a:lstStyle>
            <a:lvl1pPr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4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303217" y="4643271"/>
            <a:ext cx="1028704" cy="263999"/>
          </a:xfrm>
        </p:spPr>
        <p:txBody>
          <a:bodyPr/>
          <a:lstStyle>
            <a:lvl1pPr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2014554" y="1331736"/>
            <a:ext cx="2703506" cy="302253"/>
          </a:xfrm>
        </p:spPr>
        <p:txBody>
          <a:bodyPr/>
          <a:lstStyle>
            <a:lvl1pPr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Event Name</a:t>
            </a:r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2014555" y="5286031"/>
            <a:ext cx="2703504" cy="283546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Event Name</a:t>
            </a:r>
          </a:p>
          <a:p>
            <a:pPr lvl="0"/>
            <a:endParaRPr lang="en-US" dirty="0"/>
          </a:p>
        </p:txBody>
      </p:sp>
      <p:sp>
        <p:nvSpPr>
          <p:cNvPr id="51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2014555" y="1974495"/>
            <a:ext cx="2703504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Event Name</a:t>
            </a:r>
          </a:p>
          <a:p>
            <a:pPr lvl="0"/>
            <a:endParaRPr lang="en-US" dirty="0"/>
          </a:p>
        </p:txBody>
      </p:sp>
      <p:sp>
        <p:nvSpPr>
          <p:cNvPr id="5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2014555" y="2636802"/>
            <a:ext cx="2703504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Event Name</a:t>
            </a:r>
          </a:p>
          <a:p>
            <a:pPr lvl="0"/>
            <a:endParaRPr lang="en-US" dirty="0"/>
          </a:p>
        </p:txBody>
      </p:sp>
      <p:sp>
        <p:nvSpPr>
          <p:cNvPr id="5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2014555" y="3299109"/>
            <a:ext cx="2703504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Event Name</a:t>
            </a:r>
          </a:p>
          <a:p>
            <a:pPr lvl="0"/>
            <a:endParaRPr lang="en-US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2014555" y="3961416"/>
            <a:ext cx="2703504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Event Name</a:t>
            </a:r>
          </a:p>
          <a:p>
            <a:pPr lvl="0"/>
            <a:endParaRPr lang="en-US" dirty="0"/>
          </a:p>
        </p:txBody>
      </p:sp>
      <p:sp>
        <p:nvSpPr>
          <p:cNvPr id="5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2014555" y="4623723"/>
            <a:ext cx="2703504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Event Name</a:t>
            </a:r>
          </a:p>
          <a:p>
            <a:pPr lvl="0"/>
            <a:endParaRPr lang="en-US" dirty="0"/>
          </a:p>
        </p:txBody>
      </p:sp>
      <p:sp>
        <p:nvSpPr>
          <p:cNvPr id="56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5202248" y="1331736"/>
            <a:ext cx="3259141" cy="266323"/>
          </a:xfrm>
        </p:spPr>
        <p:txBody>
          <a:bodyPr/>
          <a:lstStyle>
            <a:lvl1pPr>
              <a:buNone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Person/Host</a:t>
            </a:r>
          </a:p>
        </p:txBody>
      </p:sp>
      <p:sp>
        <p:nvSpPr>
          <p:cNvPr id="5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5202248" y="5286029"/>
            <a:ext cx="3259139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Person/Host</a:t>
            </a:r>
          </a:p>
          <a:p>
            <a:pPr lvl="0"/>
            <a:endParaRPr lang="en-US" dirty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5202248" y="1974495"/>
            <a:ext cx="3259139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Person/Host</a:t>
            </a:r>
          </a:p>
          <a:p>
            <a:pPr lvl="0"/>
            <a:endParaRPr lang="en-US" dirty="0"/>
          </a:p>
        </p:txBody>
      </p:sp>
      <p:sp>
        <p:nvSpPr>
          <p:cNvPr id="59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5202248" y="2636802"/>
            <a:ext cx="3259139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Person/Host</a:t>
            </a:r>
          </a:p>
          <a:p>
            <a:pPr lvl="0"/>
            <a:endParaRPr lang="en-US" dirty="0"/>
          </a:p>
        </p:txBody>
      </p:sp>
      <p:sp>
        <p:nvSpPr>
          <p:cNvPr id="60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5202248" y="3299109"/>
            <a:ext cx="3259139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Person/Host</a:t>
            </a:r>
          </a:p>
          <a:p>
            <a:pPr lvl="0"/>
            <a:endParaRPr lang="en-US" dirty="0"/>
          </a:p>
        </p:txBody>
      </p:sp>
      <p:sp>
        <p:nvSpPr>
          <p:cNvPr id="61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5202248" y="3961416"/>
            <a:ext cx="3259139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Person/Host</a:t>
            </a:r>
          </a:p>
          <a:p>
            <a:pPr lvl="0"/>
            <a:endParaRPr lang="en-US" dirty="0"/>
          </a:p>
        </p:txBody>
      </p:sp>
      <p:sp>
        <p:nvSpPr>
          <p:cNvPr id="62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5202248" y="4623723"/>
            <a:ext cx="3259139" cy="283547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 sz="16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None/>
              <a:tabLst/>
              <a:defRPr/>
            </a:pPr>
            <a:r>
              <a:rPr lang="en-US" dirty="0"/>
              <a:t>Person/Host</a:t>
            </a:r>
          </a:p>
          <a:p>
            <a:pPr lvl="0"/>
            <a:endParaRPr lang="en-US" dirty="0"/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TextBox 33"/>
          <p:cNvSpPr txBox="1"/>
          <p:nvPr userDrawn="1"/>
        </p:nvSpPr>
        <p:spPr>
          <a:xfrm>
            <a:off x="303217" y="156123"/>
            <a:ext cx="11585575" cy="37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rPr>
              <a:t>Agenda</a:t>
            </a:r>
          </a:p>
        </p:txBody>
      </p:sp>
      <p:pic>
        <p:nvPicPr>
          <p:cNvPr id="35" name="Picture 3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cxnSp>
        <p:nvCxnSpPr>
          <p:cNvPr id="28" name="Straight Connector 27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2 columns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31"/>
          <p:cNvSpPr txBox="1">
            <a:spLocks noGrp="1"/>
          </p:cNvSpPr>
          <p:nvPr>
            <p:ph type="body" idx="11"/>
          </p:nvPr>
        </p:nvSpPr>
        <p:spPr>
          <a:xfrm>
            <a:off x="478658" y="2294359"/>
            <a:ext cx="5292911" cy="291172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hape 31"/>
          <p:cNvSpPr txBox="1">
            <a:spLocks noGrp="1"/>
          </p:cNvSpPr>
          <p:nvPr>
            <p:ph type="body" idx="13" hasCustomPrompt="1"/>
          </p:nvPr>
        </p:nvSpPr>
        <p:spPr>
          <a:xfrm>
            <a:off x="6307122" y="1800595"/>
            <a:ext cx="529291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18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478657" y="1816626"/>
            <a:ext cx="529291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19" name="Shape 31"/>
          <p:cNvSpPr txBox="1">
            <a:spLocks noGrp="1"/>
          </p:cNvSpPr>
          <p:nvPr>
            <p:ph type="body" idx="15"/>
          </p:nvPr>
        </p:nvSpPr>
        <p:spPr>
          <a:xfrm>
            <a:off x="6307123" y="2278328"/>
            <a:ext cx="5292911" cy="291172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56074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3 columns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31"/>
          <p:cNvSpPr txBox="1">
            <a:spLocks noGrp="1"/>
          </p:cNvSpPr>
          <p:nvPr>
            <p:ph type="body" idx="11"/>
          </p:nvPr>
        </p:nvSpPr>
        <p:spPr>
          <a:xfrm>
            <a:off x="463638" y="2288518"/>
            <a:ext cx="3468683" cy="291172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463637" y="1826827"/>
            <a:ext cx="346868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21" name="Shape 31"/>
          <p:cNvSpPr txBox="1">
            <a:spLocks noGrp="1"/>
          </p:cNvSpPr>
          <p:nvPr>
            <p:ph type="body" idx="15"/>
          </p:nvPr>
        </p:nvSpPr>
        <p:spPr>
          <a:xfrm>
            <a:off x="4361663" y="2294359"/>
            <a:ext cx="3468683" cy="291172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Shape 31"/>
          <p:cNvSpPr txBox="1">
            <a:spLocks noGrp="1"/>
          </p:cNvSpPr>
          <p:nvPr>
            <p:ph type="body" idx="16" hasCustomPrompt="1"/>
          </p:nvPr>
        </p:nvSpPr>
        <p:spPr>
          <a:xfrm>
            <a:off x="4361662" y="1816626"/>
            <a:ext cx="346868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23" name="Shape 31"/>
          <p:cNvSpPr txBox="1">
            <a:spLocks noGrp="1"/>
          </p:cNvSpPr>
          <p:nvPr>
            <p:ph type="body" idx="17"/>
          </p:nvPr>
        </p:nvSpPr>
        <p:spPr>
          <a:xfrm>
            <a:off x="8259686" y="2294359"/>
            <a:ext cx="3468683" cy="291172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Shape 31"/>
          <p:cNvSpPr txBox="1">
            <a:spLocks noGrp="1"/>
          </p:cNvSpPr>
          <p:nvPr>
            <p:ph type="body" idx="18" hasCustomPrompt="1"/>
          </p:nvPr>
        </p:nvSpPr>
        <p:spPr>
          <a:xfrm>
            <a:off x="8259685" y="1816626"/>
            <a:ext cx="3468683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0141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+ Subtitle + images/icon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1"/>
          <p:cNvSpPr txBox="1">
            <a:spLocks noGrp="1"/>
          </p:cNvSpPr>
          <p:nvPr>
            <p:ph type="body" idx="11"/>
          </p:nvPr>
        </p:nvSpPr>
        <p:spPr>
          <a:xfrm>
            <a:off x="449521" y="3465395"/>
            <a:ext cx="3134927" cy="202160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449521" y="2987662"/>
            <a:ext cx="3134926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32" name="Shape 31"/>
          <p:cNvSpPr txBox="1">
            <a:spLocks noGrp="1"/>
          </p:cNvSpPr>
          <p:nvPr>
            <p:ph type="body" idx="15"/>
          </p:nvPr>
        </p:nvSpPr>
        <p:spPr>
          <a:xfrm>
            <a:off x="4533841" y="3465395"/>
            <a:ext cx="3134927" cy="202160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Shape 31"/>
          <p:cNvSpPr txBox="1">
            <a:spLocks noGrp="1"/>
          </p:cNvSpPr>
          <p:nvPr>
            <p:ph type="body" idx="16" hasCustomPrompt="1"/>
          </p:nvPr>
        </p:nvSpPr>
        <p:spPr>
          <a:xfrm>
            <a:off x="4533840" y="2987662"/>
            <a:ext cx="313492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34" name="Shape 31"/>
          <p:cNvSpPr txBox="1">
            <a:spLocks noGrp="1"/>
          </p:cNvSpPr>
          <p:nvPr>
            <p:ph type="body" idx="17"/>
          </p:nvPr>
        </p:nvSpPr>
        <p:spPr>
          <a:xfrm>
            <a:off x="8618161" y="3465395"/>
            <a:ext cx="3134927" cy="202160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hape 31"/>
          <p:cNvSpPr txBox="1">
            <a:spLocks noGrp="1"/>
          </p:cNvSpPr>
          <p:nvPr>
            <p:ph type="body" idx="18" hasCustomPrompt="1"/>
          </p:nvPr>
        </p:nvSpPr>
        <p:spPr>
          <a:xfrm>
            <a:off x="8618160" y="2973876"/>
            <a:ext cx="3134928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32839" y="1474199"/>
            <a:ext cx="2168290" cy="1375950"/>
          </a:xfrm>
        </p:spPr>
        <p:txBody>
          <a:bodyPr>
            <a:normAutofit/>
          </a:bodyPr>
          <a:lstStyle>
            <a:lvl1pPr>
              <a:buNone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5017159" y="1474199"/>
            <a:ext cx="2168290" cy="1375950"/>
          </a:xfrm>
        </p:spPr>
        <p:txBody>
          <a:bodyPr>
            <a:normAutofit/>
          </a:bodyPr>
          <a:lstStyle>
            <a:lvl1pPr>
              <a:buNone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9101479" y="1488895"/>
            <a:ext cx="2168290" cy="1375950"/>
          </a:xfrm>
        </p:spPr>
        <p:txBody>
          <a:bodyPr>
            <a:normAutofit/>
          </a:bodyPr>
          <a:lstStyle>
            <a:lvl1pPr>
              <a:buNone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68625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ubtitle + images/ic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31"/>
          <p:cNvSpPr txBox="1">
            <a:spLocks noGrp="1"/>
          </p:cNvSpPr>
          <p:nvPr>
            <p:ph type="body" idx="1"/>
          </p:nvPr>
        </p:nvSpPr>
        <p:spPr>
          <a:xfrm>
            <a:off x="451799" y="4318000"/>
            <a:ext cx="3419856" cy="75051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Shape 31"/>
          <p:cNvSpPr txBox="1">
            <a:spLocks noGrp="1"/>
          </p:cNvSpPr>
          <p:nvPr>
            <p:ph type="body" idx="11"/>
          </p:nvPr>
        </p:nvSpPr>
        <p:spPr>
          <a:xfrm>
            <a:off x="4280087" y="4318000"/>
            <a:ext cx="3419856" cy="75051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Shape 31"/>
          <p:cNvSpPr txBox="1">
            <a:spLocks noGrp="1"/>
          </p:cNvSpPr>
          <p:nvPr>
            <p:ph type="body" idx="12"/>
          </p:nvPr>
        </p:nvSpPr>
        <p:spPr>
          <a:xfrm>
            <a:off x="8108375" y="4318000"/>
            <a:ext cx="3419856" cy="75051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7F7F7F"/>
                </a:solidFill>
                <a:latin typeface="IBM Plex Sans Light" charset="0"/>
                <a:ea typeface="IBM Plex Sans Light" charset="0"/>
                <a:cs typeface="IBM Plex Sans Light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1799" y="1622501"/>
            <a:ext cx="3419856" cy="2238689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280087" y="1622501"/>
            <a:ext cx="3419856" cy="2238689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108375" y="1622500"/>
            <a:ext cx="3419856" cy="2238689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906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edback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31"/>
          <p:cNvSpPr txBox="1">
            <a:spLocks noGrp="1"/>
          </p:cNvSpPr>
          <p:nvPr>
            <p:ph type="body" idx="11"/>
          </p:nvPr>
        </p:nvSpPr>
        <p:spPr>
          <a:xfrm>
            <a:off x="303217" y="2689119"/>
            <a:ext cx="2452207" cy="201631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303217" y="4693263"/>
            <a:ext cx="2452207" cy="47520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Author</a:t>
            </a:r>
            <a:endParaRPr dirty="0"/>
          </a:p>
        </p:txBody>
      </p:sp>
      <p:sp>
        <p:nvSpPr>
          <p:cNvPr id="20" name="Shape 31"/>
          <p:cNvSpPr txBox="1">
            <a:spLocks noGrp="1"/>
          </p:cNvSpPr>
          <p:nvPr>
            <p:ph type="body" idx="15"/>
          </p:nvPr>
        </p:nvSpPr>
        <p:spPr>
          <a:xfrm>
            <a:off x="3347673" y="2689119"/>
            <a:ext cx="2452207" cy="201631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Shape 31"/>
          <p:cNvSpPr txBox="1">
            <a:spLocks noGrp="1"/>
          </p:cNvSpPr>
          <p:nvPr>
            <p:ph type="body" idx="16" hasCustomPrompt="1"/>
          </p:nvPr>
        </p:nvSpPr>
        <p:spPr>
          <a:xfrm>
            <a:off x="3347673" y="4693263"/>
            <a:ext cx="2452207" cy="47520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Author</a:t>
            </a:r>
            <a:endParaRPr dirty="0"/>
          </a:p>
        </p:txBody>
      </p:sp>
      <p:sp>
        <p:nvSpPr>
          <p:cNvPr id="22" name="Shape 31"/>
          <p:cNvSpPr txBox="1">
            <a:spLocks noGrp="1"/>
          </p:cNvSpPr>
          <p:nvPr>
            <p:ph type="body" idx="17"/>
          </p:nvPr>
        </p:nvSpPr>
        <p:spPr>
          <a:xfrm>
            <a:off x="6392129" y="2675310"/>
            <a:ext cx="2452207" cy="201631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Shape 31"/>
          <p:cNvSpPr txBox="1">
            <a:spLocks noGrp="1"/>
          </p:cNvSpPr>
          <p:nvPr>
            <p:ph type="body" idx="18" hasCustomPrompt="1"/>
          </p:nvPr>
        </p:nvSpPr>
        <p:spPr>
          <a:xfrm>
            <a:off x="6392129" y="4700719"/>
            <a:ext cx="2452207" cy="47520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Author</a:t>
            </a:r>
            <a:endParaRPr dirty="0"/>
          </a:p>
        </p:txBody>
      </p:sp>
      <p:sp>
        <p:nvSpPr>
          <p:cNvPr id="24" name="Shape 31"/>
          <p:cNvSpPr txBox="1">
            <a:spLocks noGrp="1"/>
          </p:cNvSpPr>
          <p:nvPr>
            <p:ph type="body" idx="19"/>
          </p:nvPr>
        </p:nvSpPr>
        <p:spPr>
          <a:xfrm>
            <a:off x="9436585" y="2675310"/>
            <a:ext cx="2452207" cy="201631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Shape 31"/>
          <p:cNvSpPr txBox="1">
            <a:spLocks noGrp="1"/>
          </p:cNvSpPr>
          <p:nvPr>
            <p:ph type="body" idx="20" hasCustomPrompt="1"/>
          </p:nvPr>
        </p:nvSpPr>
        <p:spPr>
          <a:xfrm>
            <a:off x="9436585" y="4700719"/>
            <a:ext cx="2452207" cy="475204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Author</a:t>
            </a:r>
            <a:endParaRPr dirty="0"/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3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Oval 30"/>
          <p:cNvSpPr/>
          <p:nvPr userDrawn="1"/>
        </p:nvSpPr>
        <p:spPr>
          <a:xfrm>
            <a:off x="303216" y="1672522"/>
            <a:ext cx="733793" cy="73379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3" name="TextBox 32"/>
          <p:cNvSpPr txBox="1"/>
          <p:nvPr userDrawn="1"/>
        </p:nvSpPr>
        <p:spPr>
          <a:xfrm>
            <a:off x="343956" y="1607832"/>
            <a:ext cx="6429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i="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“</a:t>
            </a:r>
          </a:p>
        </p:txBody>
      </p:sp>
      <p:sp>
        <p:nvSpPr>
          <p:cNvPr id="36" name="Oval 35"/>
          <p:cNvSpPr/>
          <p:nvPr userDrawn="1"/>
        </p:nvSpPr>
        <p:spPr>
          <a:xfrm>
            <a:off x="3322635" y="1672522"/>
            <a:ext cx="733793" cy="733793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7" name="TextBox 36"/>
          <p:cNvSpPr txBox="1"/>
          <p:nvPr userDrawn="1"/>
        </p:nvSpPr>
        <p:spPr>
          <a:xfrm>
            <a:off x="3363375" y="1607832"/>
            <a:ext cx="6429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i="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“</a:t>
            </a:r>
          </a:p>
        </p:txBody>
      </p:sp>
      <p:sp>
        <p:nvSpPr>
          <p:cNvPr id="38" name="Oval 37"/>
          <p:cNvSpPr/>
          <p:nvPr userDrawn="1"/>
        </p:nvSpPr>
        <p:spPr>
          <a:xfrm>
            <a:off x="6377080" y="1672522"/>
            <a:ext cx="733793" cy="7337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6417820" y="1607832"/>
            <a:ext cx="6429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i="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“</a:t>
            </a:r>
          </a:p>
        </p:txBody>
      </p:sp>
      <p:sp>
        <p:nvSpPr>
          <p:cNvPr id="40" name="Oval 39"/>
          <p:cNvSpPr/>
          <p:nvPr userDrawn="1"/>
        </p:nvSpPr>
        <p:spPr>
          <a:xfrm>
            <a:off x="9431525" y="1672522"/>
            <a:ext cx="733793" cy="73379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41" name="TextBox 40"/>
          <p:cNvSpPr txBox="1"/>
          <p:nvPr userDrawn="1"/>
        </p:nvSpPr>
        <p:spPr>
          <a:xfrm>
            <a:off x="9472265" y="1607832"/>
            <a:ext cx="6429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i="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58301643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Description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hart Placeholder 23"/>
          <p:cNvSpPr>
            <a:spLocks noGrp="1"/>
          </p:cNvSpPr>
          <p:nvPr>
            <p:ph type="chart" sz="quarter" idx="34"/>
          </p:nvPr>
        </p:nvSpPr>
        <p:spPr>
          <a:xfrm>
            <a:off x="6419850" y="1358900"/>
            <a:ext cx="5137150" cy="4241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Shape 31"/>
          <p:cNvSpPr txBox="1">
            <a:spLocks noGrp="1"/>
          </p:cNvSpPr>
          <p:nvPr>
            <p:ph type="body" idx="11"/>
          </p:nvPr>
        </p:nvSpPr>
        <p:spPr>
          <a:xfrm>
            <a:off x="303217" y="2194120"/>
            <a:ext cx="5292911" cy="291172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8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Shape 31"/>
          <p:cNvSpPr txBox="1">
            <a:spLocks noGrp="1"/>
          </p:cNvSpPr>
          <p:nvPr>
            <p:ph type="body" idx="14" hasCustomPrompt="1"/>
          </p:nvPr>
        </p:nvSpPr>
        <p:spPr>
          <a:xfrm>
            <a:off x="303216" y="1716387"/>
            <a:ext cx="5292911" cy="471892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lvl="0" indent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16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667"/>
            </a:lvl4pPr>
            <a:lvl5pPr lvl="4">
              <a:spcBef>
                <a:spcPts val="0"/>
              </a:spcBef>
              <a:buSzPct val="100000"/>
              <a:defRPr sz="2667"/>
            </a:lvl5pPr>
            <a:lvl6pPr lvl="5">
              <a:spcBef>
                <a:spcPts val="0"/>
              </a:spcBef>
              <a:buSzPct val="100000"/>
              <a:defRPr sz="2667"/>
            </a:lvl6pPr>
            <a:lvl7pPr lvl="6">
              <a:spcBef>
                <a:spcPts val="0"/>
              </a:spcBef>
              <a:buSzPct val="100000"/>
              <a:defRPr sz="2667"/>
            </a:lvl7pPr>
            <a:lvl8pPr lvl="7">
              <a:spcBef>
                <a:spcPts val="0"/>
              </a:spcBef>
              <a:buSzPct val="100000"/>
              <a:defRPr sz="2667"/>
            </a:lvl8pPr>
            <a:lvl9pPr lvl="8">
              <a:spcBef>
                <a:spcPts val="0"/>
              </a:spcBef>
              <a:buSzPct val="100000"/>
              <a:defRPr sz="2667"/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352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35"/>
          </p:nvPr>
        </p:nvSpPr>
        <p:spPr>
          <a:xfrm>
            <a:off x="303213" y="1071563"/>
            <a:ext cx="11469687" cy="492918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1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06837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39285" y="5110983"/>
            <a:ext cx="1105402" cy="700088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3557333" y="5922206"/>
            <a:ext cx="5069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dirty="0">
                <a:latin typeface="IBM Plex Sans Medium" charset="0"/>
                <a:ea typeface="IBM Plex Sans Medium" charset="0"/>
                <a:cs typeface="IBM Plex Sans Medium" charset="0"/>
              </a:rPr>
              <a:t>Questions?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33551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39285" y="5110983"/>
            <a:ext cx="1105402" cy="700088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3557333" y="5922206"/>
            <a:ext cx="5069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dirty="0">
                <a:latin typeface="IBM Plex Sans Medium" charset="0"/>
                <a:ea typeface="IBM Plex Sans Medium" charset="0"/>
                <a:cs typeface="IBM Plex Sans Medium" charset="0"/>
              </a:rPr>
              <a:t>Thank You.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62898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462012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5597" y="-332273"/>
            <a:ext cx="6834022" cy="6386088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3641557" y="3686271"/>
            <a:ext cx="50693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0" i="0" dirty="0">
                <a:solidFill>
                  <a:schemeClr val="bg1"/>
                </a:solidFill>
                <a:latin typeface="IBM Plex Sans Medium" charset="0"/>
                <a:ea typeface="IBM Plex Sans Medium" charset="0"/>
                <a:cs typeface="IBM Plex Sans Medium" charset="0"/>
              </a:rPr>
              <a:t>Thank You.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6" t="30296" r="6157" b="31600"/>
          <a:stretch/>
        </p:blipFill>
        <p:spPr>
          <a:xfrm>
            <a:off x="4804413" y="6386088"/>
            <a:ext cx="2583174" cy="24130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125128" y="6237171"/>
            <a:ext cx="3176337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40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1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00597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125128" y="6237171"/>
            <a:ext cx="3176337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1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184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subTitle" idx="1" hasCustomPrompt="1"/>
          </p:nvPr>
        </p:nvSpPr>
        <p:spPr>
          <a:xfrm>
            <a:off x="2879184" y="3679000"/>
            <a:ext cx="6904896" cy="1046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2000" b="0" i="0" dirty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67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67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67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67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67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67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67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67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>
            <a:r>
              <a:rPr lang="en-US" dirty="0"/>
              <a:t>Subtitle</a:t>
            </a:r>
            <a:endParaRPr dirty="0"/>
          </a:p>
        </p:txBody>
      </p:sp>
      <p:sp>
        <p:nvSpPr>
          <p:cNvPr id="16" name="Shape 16"/>
          <p:cNvSpPr txBox="1">
            <a:spLocks noGrp="1"/>
          </p:cNvSpPr>
          <p:nvPr>
            <p:ph type="ctrTitle" hasCustomPrompt="1"/>
          </p:nvPr>
        </p:nvSpPr>
        <p:spPr>
          <a:xfrm>
            <a:off x="2879184" y="2132601"/>
            <a:ext cx="5050398" cy="1546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000" b="0" i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 lvl="1" rtl="0">
              <a:spcBef>
                <a:spcPts val="0"/>
              </a:spcBef>
              <a:buSzPct val="100000"/>
              <a:defRPr sz="4000"/>
            </a:lvl2pPr>
            <a:lvl3pPr lvl="2" rtl="0">
              <a:spcBef>
                <a:spcPts val="0"/>
              </a:spcBef>
              <a:buSzPct val="100000"/>
              <a:defRPr sz="4000"/>
            </a:lvl3pPr>
            <a:lvl4pPr lvl="3" rtl="0">
              <a:spcBef>
                <a:spcPts val="0"/>
              </a:spcBef>
              <a:buSzPct val="100000"/>
              <a:defRPr sz="4000"/>
            </a:lvl4pPr>
            <a:lvl5pPr lvl="4" rtl="0">
              <a:spcBef>
                <a:spcPts val="0"/>
              </a:spcBef>
              <a:buSzPct val="100000"/>
              <a:defRPr sz="4000"/>
            </a:lvl5pPr>
            <a:lvl6pPr lvl="5" rtl="0">
              <a:spcBef>
                <a:spcPts val="0"/>
              </a:spcBef>
              <a:buSzPct val="100000"/>
              <a:defRPr sz="4000"/>
            </a:lvl6pPr>
            <a:lvl7pPr lvl="6" rtl="0">
              <a:spcBef>
                <a:spcPts val="0"/>
              </a:spcBef>
              <a:buSzPct val="100000"/>
              <a:defRPr sz="4000"/>
            </a:lvl7pPr>
            <a:lvl8pPr lvl="7" rtl="0">
              <a:spcBef>
                <a:spcPts val="0"/>
              </a:spcBef>
              <a:buSzPct val="100000"/>
              <a:defRPr sz="4000"/>
            </a:lvl8pPr>
            <a:lvl9pPr lvl="8" rtl="0">
              <a:spcBef>
                <a:spcPts val="0"/>
              </a:spcBef>
              <a:buSzPct val="100000"/>
              <a:defRPr sz="4000"/>
            </a:lvl9pPr>
          </a:lstStyle>
          <a:p>
            <a:r>
              <a:rPr lang="en-US" dirty="0"/>
              <a:t>Transition Title</a:t>
            </a:r>
            <a:endParaRPr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853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9"/>
          <p:cNvSpPr txBox="1">
            <a:spLocks noGrp="1"/>
          </p:cNvSpPr>
          <p:nvPr>
            <p:ph type="body" idx="1" hasCustomPrompt="1"/>
          </p:nvPr>
        </p:nvSpPr>
        <p:spPr>
          <a:xfrm>
            <a:off x="2746646" y="1911252"/>
            <a:ext cx="6578400" cy="274067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marL="457200" lvl="0" indent="-457200" algn="ctr" rtl="0">
              <a:spcBef>
                <a:spcPts val="0"/>
              </a:spcBef>
              <a:buClr>
                <a:srgbClr val="3E76C2"/>
              </a:buClr>
              <a:buSzPct val="100000"/>
              <a:buFont typeface="Arial" charset="0"/>
              <a:buNone/>
              <a:defRPr sz="3200" i="1">
                <a:solidFill>
                  <a:srgbClr val="60606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8pPr>
            <a:lvl9pPr lvl="8" algn="ctr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ct val="100000"/>
              <a:tabLst/>
              <a:defRPr/>
            </a:pPr>
            <a:r>
              <a:rPr lang="en-US" dirty="0"/>
              <a:t>Quotation Text</a:t>
            </a:r>
            <a:endParaRPr dirty="0"/>
          </a:p>
        </p:txBody>
      </p:sp>
      <p:sp>
        <p:nvSpPr>
          <p:cNvPr id="14" name="Oval 13"/>
          <p:cNvSpPr/>
          <p:nvPr userDrawn="1"/>
        </p:nvSpPr>
        <p:spPr>
          <a:xfrm>
            <a:off x="2020188" y="1252884"/>
            <a:ext cx="658368" cy="6583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15" name="Oval 14"/>
          <p:cNvSpPr/>
          <p:nvPr userDrawn="1"/>
        </p:nvSpPr>
        <p:spPr>
          <a:xfrm>
            <a:off x="9320964" y="4651924"/>
            <a:ext cx="658368" cy="6583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dirty="0">
                <a:latin typeface="IBM Plex Sans Regular" charset="0"/>
                <a:ea typeface="IBM Plex Sans Regular" charset="0"/>
                <a:cs typeface="IBM Plex Sans Regular" charset="0"/>
              </a:rPr>
              <a:t>  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2060927" y="1188193"/>
            <a:ext cx="5768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i="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“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9384972" y="4601124"/>
            <a:ext cx="65836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”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body" idx="10" hasCustomPrompt="1"/>
          </p:nvPr>
        </p:nvSpPr>
        <p:spPr>
          <a:xfrm>
            <a:off x="4634951" y="4651422"/>
            <a:ext cx="2785730" cy="1018384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marL="342900" lvl="0" indent="-342900" algn="ctr" rtl="0">
              <a:spcBef>
                <a:spcPts val="0"/>
              </a:spcBef>
              <a:buSzPct val="100000"/>
              <a:buFont typeface="Lora"/>
              <a:buNone/>
              <a:defRPr sz="2400" b="0" i="0">
                <a:solidFill>
                  <a:srgbClr val="606060"/>
                </a:solidFill>
                <a:latin typeface="IBM Plex Sans Medium" charset="0"/>
                <a:ea typeface="IBM Plex Sans Medium" charset="0"/>
                <a:cs typeface="IBM Plex Sans Medium" charset="0"/>
                <a:sym typeface="Lora"/>
              </a:defRPr>
            </a:lvl1pPr>
            <a:lvl2pPr lvl="1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8pPr>
            <a:lvl9pPr lvl="8" algn="ctr">
              <a:spcBef>
                <a:spcPts val="0"/>
              </a:spcBef>
              <a:buSzPct val="100000"/>
              <a:buFont typeface="Lora"/>
              <a:defRPr sz="32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ct val="100000"/>
              <a:tabLst/>
              <a:defRPr/>
            </a:pPr>
            <a:r>
              <a:rPr lang="en-US" dirty="0"/>
              <a:t>- John Doe</a:t>
            </a:r>
            <a:endParaRPr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482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Bullets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27"/>
          <p:cNvSpPr txBox="1">
            <a:spLocks noGrp="1"/>
          </p:cNvSpPr>
          <p:nvPr>
            <p:ph type="body" idx="1" hasCustomPrompt="1"/>
          </p:nvPr>
        </p:nvSpPr>
        <p:spPr>
          <a:xfrm>
            <a:off x="303216" y="836783"/>
            <a:ext cx="11585575" cy="4504456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marL="457200" lvl="0" indent="-457200" rtl="0">
              <a:spcBef>
                <a:spcPts val="800"/>
              </a:spcBef>
              <a:buClr>
                <a:schemeClr val="bg2"/>
              </a:buClr>
              <a:buSzPct val="100000"/>
              <a:buFont typeface="Arial" charset="0"/>
              <a:buChar char="•"/>
              <a:defRPr sz="1800" b="0" i="0" baseline="0">
                <a:solidFill>
                  <a:srgbClr val="606060"/>
                </a:solidFill>
                <a:latin typeface="IBM Plex Sans" charset="0"/>
                <a:ea typeface="IBM Plex Sans" charset="0"/>
                <a:cs typeface="IBM Plex Sans" charset="0"/>
                <a:sym typeface="Quattrocento Sans"/>
              </a:defRPr>
            </a:lvl1pPr>
            <a:lvl2pPr marL="685800" lvl="1" indent="-228600" rtl="0">
              <a:spcBef>
                <a:spcPts val="640"/>
              </a:spcBef>
              <a:buClr>
                <a:schemeClr val="bg2"/>
              </a:buClr>
              <a:buSzPct val="100000"/>
              <a:buFont typeface="Arial" charset="0"/>
              <a:buChar char="•"/>
              <a:defRPr sz="1800" b="0" i="0" baseline="0">
                <a:solidFill>
                  <a:srgbClr val="606060"/>
                </a:solidFill>
                <a:latin typeface="IBM Plex Sans" charset="0"/>
                <a:ea typeface="IBM Plex Sans" charset="0"/>
                <a:cs typeface="IBM Plex Sans" charset="0"/>
                <a:sym typeface="Quattrocento Sans"/>
              </a:defRPr>
            </a:lvl2pPr>
            <a:lvl3pPr lvl="2" rtl="0">
              <a:spcBef>
                <a:spcPts val="640"/>
              </a:spcBef>
              <a:buClr>
                <a:schemeClr val="bg2"/>
              </a:buClr>
              <a:buSzPct val="100000"/>
              <a:buFont typeface="Quattrocento Sans"/>
              <a:defRPr sz="1800" b="0" i="0">
                <a:solidFill>
                  <a:srgbClr val="60606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rtl="0">
              <a:spcBef>
                <a:spcPts val="480"/>
              </a:spcBef>
              <a:buClr>
                <a:schemeClr val="bg2"/>
              </a:buClr>
              <a:buSzPct val="100000"/>
              <a:buFont typeface="Quattrocento Sans"/>
              <a:defRPr sz="1800" b="0" i="0">
                <a:solidFill>
                  <a:srgbClr val="60606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rtl="0">
              <a:spcBef>
                <a:spcPts val="480"/>
              </a:spcBef>
              <a:buClr>
                <a:schemeClr val="bg2"/>
              </a:buClr>
              <a:buSzPct val="100000"/>
              <a:buFont typeface="Quattrocento Sans"/>
              <a:defRPr sz="1800" b="0" i="0">
                <a:solidFill>
                  <a:srgbClr val="60606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lvl="0"/>
            <a:r>
              <a:rPr lang="en-US" dirty="0"/>
              <a:t>Level one bullet</a:t>
            </a:r>
          </a:p>
          <a:p>
            <a:pPr lvl="1"/>
            <a:r>
              <a:rPr lang="en-US" dirty="0"/>
              <a:t>Level two bullet</a:t>
            </a:r>
          </a:p>
          <a:p>
            <a:pPr lvl="0"/>
            <a:r>
              <a:rPr lang="en-US" dirty="0"/>
              <a:t>Level one bullet</a:t>
            </a:r>
          </a:p>
          <a:p>
            <a:pPr lvl="1"/>
            <a:r>
              <a:rPr lang="en-US" dirty="0"/>
              <a:t>Level two bullet</a:t>
            </a:r>
          </a:p>
          <a:p>
            <a:pPr lvl="2"/>
            <a:r>
              <a:rPr lang="en-US" sz="1800" b="0" i="0" dirty="0">
                <a:latin typeface="IBM Plex Sans" charset="0"/>
                <a:ea typeface="IBM Plex Sans" charset="0"/>
                <a:cs typeface="IBM Plex Sans" charset="0"/>
              </a:rPr>
              <a:t>Level three bullet</a:t>
            </a:r>
          </a:p>
          <a:p>
            <a:pPr lvl="2"/>
            <a:r>
              <a:rPr lang="en-US" sz="1800" b="0" i="0" dirty="0">
                <a:latin typeface="IBM Plex Sans" charset="0"/>
                <a:ea typeface="IBM Plex Sans" charset="0"/>
                <a:cs typeface="IBM Plex Sans" charset="0"/>
              </a:rPr>
              <a:t>Level three bullet</a:t>
            </a:r>
          </a:p>
          <a:p>
            <a:pPr lvl="3"/>
            <a:r>
              <a:rPr lang="en-US" sz="1800" b="0" i="0" dirty="0">
                <a:latin typeface="IBM Plex Sans" charset="0"/>
                <a:ea typeface="IBM Plex Sans" charset="0"/>
                <a:cs typeface="IBM Plex Sans" charset="0"/>
              </a:rPr>
              <a:t>Level four bullet</a:t>
            </a:r>
          </a:p>
          <a:p>
            <a:pPr lvl="3"/>
            <a:r>
              <a:rPr lang="en-US" sz="1800" b="0" i="0" dirty="0">
                <a:latin typeface="IBM Plex Sans" charset="0"/>
                <a:ea typeface="IBM Plex Sans" charset="0"/>
                <a:cs typeface="IBM Plex Sans" charset="0"/>
              </a:rPr>
              <a:t>Level four bullet</a:t>
            </a:r>
          </a:p>
          <a:p>
            <a:pPr lvl="4"/>
            <a:r>
              <a:rPr lang="en-US" b="0" i="0" dirty="0">
                <a:latin typeface="IBM Plex Sans" charset="0"/>
                <a:ea typeface="IBM Plex Sans" charset="0"/>
                <a:cs typeface="IBM Plex Sans" charset="0"/>
              </a:rPr>
              <a:t>Level five bullet</a:t>
            </a:r>
          </a:p>
          <a:p>
            <a:pPr lvl="4"/>
            <a:r>
              <a:rPr lang="en-US" b="0" i="0" dirty="0">
                <a:latin typeface="IBM Plex Sans" charset="0"/>
                <a:ea typeface="IBM Plex Sans" charset="0"/>
                <a:cs typeface="IBM Plex Sans" charset="0"/>
              </a:rPr>
              <a:t>Level five bullet</a:t>
            </a:r>
            <a:endParaRPr lang="en-US" dirty="0"/>
          </a:p>
          <a:p>
            <a:pPr lvl="0"/>
            <a:r>
              <a:rPr lang="en-US" dirty="0"/>
              <a:t>Level one bullet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1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019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 + Bullets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27"/>
          <p:cNvSpPr txBox="1">
            <a:spLocks noGrp="1"/>
          </p:cNvSpPr>
          <p:nvPr>
            <p:ph type="body" idx="1" hasCustomPrompt="1"/>
          </p:nvPr>
        </p:nvSpPr>
        <p:spPr>
          <a:xfrm>
            <a:off x="303216" y="1833612"/>
            <a:ext cx="11585575" cy="353007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457200" lvl="0" indent="-457200" rtl="0">
              <a:spcBef>
                <a:spcPts val="800"/>
              </a:spcBef>
              <a:buClr>
                <a:schemeClr val="bg2"/>
              </a:buClr>
              <a:buSzPct val="100000"/>
              <a:buFont typeface="Arial" charset="0"/>
              <a:buChar char="•"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  <a:sym typeface="Quattrocento Sans"/>
              </a:defRPr>
            </a:lvl1pPr>
            <a:lvl2pPr marL="685800" lvl="1" indent="-228600" rtl="0">
              <a:spcBef>
                <a:spcPts val="640"/>
              </a:spcBef>
              <a:buClr>
                <a:schemeClr val="bg2"/>
              </a:buClr>
              <a:buSzPct val="100000"/>
              <a:buFont typeface="Arial" charset="0"/>
              <a:buChar char="•"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  <a:sym typeface="Quattrocento Sans"/>
              </a:defRPr>
            </a:lvl2pPr>
            <a:lvl3pPr lvl="2" rtl="0">
              <a:spcBef>
                <a:spcPts val="640"/>
              </a:spcBef>
              <a:buClr>
                <a:srgbClr val="FFCD00"/>
              </a:buClr>
              <a:buSzPct val="100000"/>
              <a:buFont typeface="Quattrocento Sans"/>
              <a:defRPr sz="2667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lvl="0"/>
            <a:r>
              <a:rPr lang="en-US" dirty="0"/>
              <a:t>Level one bullet</a:t>
            </a:r>
          </a:p>
          <a:p>
            <a:pPr lvl="1"/>
            <a:r>
              <a:rPr lang="en-US" sz="1800" b="0" i="0" dirty="0">
                <a:latin typeface="Helvetica Neue" charset="0"/>
                <a:ea typeface="Helvetica Neue" charset="0"/>
                <a:cs typeface="Helvetica Neue" charset="0"/>
              </a:rPr>
              <a:t>Level two bullet</a:t>
            </a:r>
          </a:p>
          <a:p>
            <a:pPr lvl="1"/>
            <a:r>
              <a:rPr lang="en-US" dirty="0"/>
              <a:t>Level two bullet</a:t>
            </a:r>
          </a:p>
          <a:p>
            <a:pPr lvl="0"/>
            <a:r>
              <a:rPr lang="en-US" dirty="0"/>
              <a:t>Level one bullet</a:t>
            </a:r>
          </a:p>
          <a:p>
            <a:pPr lvl="1"/>
            <a:r>
              <a:rPr lang="en-US" sz="1800" b="0" i="0" dirty="0">
                <a:latin typeface="Helvetica Neue" charset="0"/>
                <a:ea typeface="Helvetica Neue" charset="0"/>
                <a:cs typeface="Helvetica Neue" charset="0"/>
              </a:rPr>
              <a:t>Level two bullet</a:t>
            </a:r>
          </a:p>
          <a:p>
            <a:pPr lvl="1"/>
            <a:r>
              <a:rPr lang="en-US" dirty="0"/>
              <a:t>Level two bullet</a:t>
            </a:r>
          </a:p>
          <a:p>
            <a:pPr lvl="0"/>
            <a:r>
              <a:rPr lang="en-US" dirty="0"/>
              <a:t>Level one bullet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34" hasCustomPrompt="1"/>
          </p:nvPr>
        </p:nvSpPr>
        <p:spPr>
          <a:xfrm>
            <a:off x="303216" y="833354"/>
            <a:ext cx="7216775" cy="677863"/>
          </a:xfrm>
        </p:spPr>
        <p:txBody>
          <a:bodyPr>
            <a:normAutofit/>
          </a:bodyPr>
          <a:lstStyle>
            <a:lvl1pPr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  <a:lvl2pPr>
              <a:defRPr/>
            </a:lvl2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E76C2"/>
              </a:buClr>
              <a:buSzTx/>
              <a:buFont typeface="Arial"/>
              <a:buNone/>
              <a:tabLst/>
              <a:defRPr/>
            </a:pPr>
            <a:r>
              <a:rPr lang="en-US" dirty="0"/>
              <a:t>Text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71569" y="6383871"/>
            <a:ext cx="648863" cy="365125"/>
          </a:xfrm>
        </p:spPr>
        <p:txBody>
          <a:bodyPr/>
          <a:lstStyle>
            <a:lvl1pPr algn="ctr">
              <a:defRPr/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5611" y="6436920"/>
            <a:ext cx="634621" cy="259029"/>
          </a:xfrm>
          <a:prstGeom prst="rect">
            <a:avLst/>
          </a:prstGeom>
        </p:spPr>
      </p:pic>
      <p:sp>
        <p:nvSpPr>
          <p:cNvPr id="2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03216" y="164669"/>
            <a:ext cx="11585576" cy="379412"/>
          </a:xfrm>
        </p:spPr>
        <p:txBody>
          <a:bodyPr/>
          <a:lstStyle>
            <a:lvl1pPr>
              <a:buNone/>
              <a:defRPr sz="1800" b="0" i="0" baseline="0">
                <a:solidFill>
                  <a:srgbClr val="606060"/>
                </a:solidFill>
                <a:latin typeface="IBM Plex Sans Regular" charset="0"/>
                <a:ea typeface="IBM Plex Sans Regular" charset="0"/>
                <a:cs typeface="IBM Plex Sans Regular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03217" y="553728"/>
            <a:ext cx="11585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IBM Plex Sans Regular" charset="0"/>
              </a:defRPr>
            </a:lvl1pPr>
          </a:lstStyle>
          <a:p>
            <a:fld id="{8D008AA6-052F-3B41-B117-10C8A03842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6" t="30296" r="6157" b="31600"/>
          <a:stretch/>
        </p:blipFill>
        <p:spPr>
          <a:xfrm>
            <a:off x="318873" y="6381750"/>
            <a:ext cx="2583174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3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9" r:id="rId2"/>
    <p:sldLayoutId id="2147483700" r:id="rId3"/>
    <p:sldLayoutId id="2147483701" r:id="rId4"/>
    <p:sldLayoutId id="2147483734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  <p:sldLayoutId id="2147483716" r:id="rId20"/>
    <p:sldLayoutId id="2147483717" r:id="rId21"/>
    <p:sldLayoutId id="2147483718" r:id="rId22"/>
    <p:sldLayoutId id="2147483719" r:id="rId23"/>
    <p:sldLayoutId id="2147483720" r:id="rId24"/>
    <p:sldLayoutId id="2147483746" r:id="rId25"/>
    <p:sldLayoutId id="2147483721" r:id="rId26"/>
    <p:sldLayoutId id="2147483748" r:id="rId27"/>
    <p:sldLayoutId id="2147483750" r:id="rId28"/>
    <p:sldLayoutId id="2147483722" r:id="rId29"/>
    <p:sldLayoutId id="2147483723" r:id="rId30"/>
    <p:sldLayoutId id="2147483724" r:id="rId31"/>
    <p:sldLayoutId id="2147483725" r:id="rId32"/>
    <p:sldLayoutId id="2147483751" r:id="rId33"/>
    <p:sldLayoutId id="2147483726" r:id="rId34"/>
    <p:sldLayoutId id="2147483735" r:id="rId35"/>
    <p:sldLayoutId id="2147483736" r:id="rId36"/>
    <p:sldLayoutId id="2147483739" r:id="rId37"/>
    <p:sldLayoutId id="2147483742" r:id="rId38"/>
    <p:sldLayoutId id="2147483740" r:id="rId39"/>
    <p:sldLayoutId id="2147483744" r:id="rId4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/>
        <a:buChar char="•"/>
        <a:defRPr sz="1800" b="0" i="0" kern="1200">
          <a:solidFill>
            <a:srgbClr val="606060"/>
          </a:solidFill>
          <a:latin typeface="IBM Plex Sans" charset="0"/>
          <a:ea typeface="IBM Plex Sans" charset="0"/>
          <a:cs typeface="IBM Plex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/>
        <a:buChar char="•"/>
        <a:defRPr sz="1800" b="0" i="0" kern="1200">
          <a:solidFill>
            <a:srgbClr val="606060"/>
          </a:solidFill>
          <a:latin typeface="IBM Plex Sans" charset="0"/>
          <a:ea typeface="IBM Plex Sans" charset="0"/>
          <a:cs typeface="IBM Plex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/>
        <a:buChar char="•"/>
        <a:defRPr sz="1800" b="0" i="0" kern="1200">
          <a:solidFill>
            <a:srgbClr val="606060"/>
          </a:solidFill>
          <a:latin typeface="IBM Plex Sans" charset="0"/>
          <a:ea typeface="IBM Plex Sans" charset="0"/>
          <a:cs typeface="IBM Plex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/>
        <a:buChar char="•"/>
        <a:defRPr sz="1800" b="0" i="0" kern="1200">
          <a:solidFill>
            <a:srgbClr val="606060"/>
          </a:solidFill>
          <a:latin typeface="IBM Plex Sans" charset="0"/>
          <a:ea typeface="IBM Plex Sans" charset="0"/>
          <a:cs typeface="IBM Plex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/>
        <a:buChar char="•"/>
        <a:defRPr sz="1800" b="0" i="0" kern="1200">
          <a:solidFill>
            <a:srgbClr val="606060"/>
          </a:solidFill>
          <a:latin typeface="IBM Plex Sans" charset="0"/>
          <a:ea typeface="IBM Plex Sans" charset="0"/>
          <a:cs typeface="IBM Plex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t>1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91698" y="397545"/>
            <a:ext cx="9940095" cy="897856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dirty="0"/>
              <a:t>ETL Framework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091698" y="4201885"/>
            <a:ext cx="10164131" cy="423107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February 05, 2021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5"/>
          </p:nvPr>
        </p:nvSpPr>
        <p:spPr>
          <a:xfrm>
            <a:off x="1112718" y="2232869"/>
            <a:ext cx="10317281" cy="1969016"/>
          </a:xfrm>
        </p:spPr>
        <p:txBody>
          <a:bodyPr>
            <a:normAutofit/>
          </a:bodyPr>
          <a:lstStyle/>
          <a:p>
            <a:endParaRPr lang="en-US" altLang="en-US" sz="2400" dirty="0"/>
          </a:p>
          <a:p>
            <a:endParaRPr lang="en-US" altLang="en-US" sz="2400" dirty="0"/>
          </a:p>
          <a:p>
            <a:endParaRPr lang="en-US" altLang="en-US" sz="2400" dirty="0"/>
          </a:p>
          <a:p>
            <a:r>
              <a:rPr lang="en-US" altLang="en-US" sz="2800" dirty="0"/>
              <a:t>Marketing Systems-Data Engineering Team</a:t>
            </a:r>
          </a:p>
          <a:p>
            <a:endParaRPr lang="en-US" altLang="en-US" sz="2800" dirty="0"/>
          </a:p>
          <a:p>
            <a:endParaRPr lang="en-US" altLang="en-US" sz="2800" dirty="0"/>
          </a:p>
          <a:p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42118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C7450-953F-3542-AE86-C95883CA9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6" y="0"/>
            <a:ext cx="11585576" cy="457200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Upcoming Sessions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E22AAC-DF96-4240-904B-73506E49B01A}"/>
              </a:ext>
            </a:extLst>
          </p:cNvPr>
          <p:cNvSpPr/>
          <p:nvPr/>
        </p:nvSpPr>
        <p:spPr>
          <a:xfrm>
            <a:off x="303216" y="623288"/>
            <a:ext cx="10720384" cy="2139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>
              <a:spcBef>
                <a:spcPts val="300"/>
              </a:spcBef>
              <a:spcAft>
                <a:spcPts val="300"/>
              </a:spcAft>
            </a:pPr>
            <a:r>
              <a:rPr lang="en-US" sz="3200" dirty="0">
                <a:solidFill>
                  <a:srgbClr val="000000"/>
                </a:solidFill>
                <a:cs typeface="Arial" charset="0"/>
              </a:rPr>
              <a:t>AutoETL</a:t>
            </a:r>
          </a:p>
          <a:p>
            <a:pPr lvl="1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Built on ETLFrameWork, this companion tool enables data engineers/users to transform and/or transfer data between systems through configuration rather than developing custom code.</a:t>
            </a:r>
            <a:endParaRPr lang="en-US" dirty="0"/>
          </a:p>
          <a:p>
            <a:pPr lvl="1" defTabSz="914377">
              <a:spcBef>
                <a:spcPts val="300"/>
              </a:spcBef>
              <a:spcAft>
                <a:spcPts val="300"/>
              </a:spcAft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2400" dirty="0">
              <a:solidFill>
                <a:schemeClr val="accent1">
                  <a:lumMod val="75000"/>
                </a:schemeClr>
              </a:solidFill>
              <a:cs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01827D-CBFE-C545-8841-518614606F90}"/>
              </a:ext>
            </a:extLst>
          </p:cNvPr>
          <p:cNvSpPr/>
          <p:nvPr/>
        </p:nvSpPr>
        <p:spPr>
          <a:xfrm>
            <a:off x="303216" y="2393003"/>
            <a:ext cx="10720384" cy="992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>
              <a:spcBef>
                <a:spcPts val="300"/>
              </a:spcBef>
              <a:spcAft>
                <a:spcPts val="300"/>
              </a:spcAft>
            </a:pPr>
            <a:r>
              <a:rPr lang="en-US" sz="3200" dirty="0">
                <a:solidFill>
                  <a:srgbClr val="000000"/>
                </a:solidFill>
                <a:cs typeface="Arial" charset="0"/>
              </a:rPr>
              <a:t>DataStage Primer – Session 2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210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C7450-953F-3542-AE86-C95883CA9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6" y="48922"/>
            <a:ext cx="11585576" cy="379412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Upcoming Brown Bag Sessions</a:t>
            </a:r>
          </a:p>
        </p:txBody>
      </p:sp>
    </p:spTree>
    <p:extLst>
      <p:ext uri="{BB962C8B-B14F-4D97-AF65-F5344CB8AC3E}">
        <p14:creationId xmlns:p14="http://schemas.microsoft.com/office/powerpoint/2010/main" val="510992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t>12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91698" y="1135555"/>
            <a:ext cx="9940095" cy="865451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972692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t>13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91698" y="1135555"/>
            <a:ext cx="9940095" cy="865451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309537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C7450-953F-3542-AE86-C95883CA9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6" y="48921"/>
            <a:ext cx="11585576" cy="48665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Delta Data Load Using CDC (WIP)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14F37F60-30C9-244B-8CB2-6CAC71E633A9}"/>
              </a:ext>
            </a:extLst>
          </p:cNvPr>
          <p:cNvSpPr txBox="1">
            <a:spLocks/>
          </p:cNvSpPr>
          <p:nvPr/>
        </p:nvSpPr>
        <p:spPr>
          <a:xfrm>
            <a:off x="5771569" y="6383871"/>
            <a:ext cx="6488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IBM Plex Sans Regular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D008AA6-052F-3B41-B117-10C8A03842B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A8BA3804-0172-5844-8CD2-6AF56E290841}"/>
              </a:ext>
            </a:extLst>
          </p:cNvPr>
          <p:cNvSpPr/>
          <p:nvPr/>
        </p:nvSpPr>
        <p:spPr>
          <a:xfrm>
            <a:off x="378417" y="2107173"/>
            <a:ext cx="1219962" cy="1127738"/>
          </a:xfrm>
          <a:prstGeom prst="cloud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1A2CB7F-97B0-6F4F-9E3C-0AC6F7FCF862}"/>
              </a:ext>
            </a:extLst>
          </p:cNvPr>
          <p:cNvSpPr/>
          <p:nvPr/>
        </p:nvSpPr>
        <p:spPr>
          <a:xfrm>
            <a:off x="4628599" y="2445827"/>
            <a:ext cx="2331357" cy="97375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Kafka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62C25C50-A85C-574A-B82D-5DE640681B84}"/>
              </a:ext>
            </a:extLst>
          </p:cNvPr>
          <p:cNvCxnSpPr>
            <a:cxnSpLocks/>
            <a:stCxn id="29" idx="0"/>
            <a:endCxn id="30" idx="1"/>
          </p:cNvCxnSpPr>
          <p:nvPr/>
        </p:nvCxnSpPr>
        <p:spPr>
          <a:xfrm>
            <a:off x="1597362" y="2671042"/>
            <a:ext cx="3031237" cy="261663"/>
          </a:xfrm>
          <a:prstGeom prst="curvedConnector3">
            <a:avLst>
              <a:gd name="adj1" fmla="val 50000"/>
            </a:avLst>
          </a:prstGeom>
          <a:ln w="120650">
            <a:solidFill>
              <a:schemeClr val="accent1">
                <a:lumMod val="40000"/>
                <a:lumOff val="60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379568A-89A2-A34E-B59D-F577941416F9}"/>
              </a:ext>
            </a:extLst>
          </p:cNvPr>
          <p:cNvSpPr/>
          <p:nvPr/>
        </p:nvSpPr>
        <p:spPr>
          <a:xfrm>
            <a:off x="4622016" y="4445212"/>
            <a:ext cx="2331357" cy="18793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ETL Framework</a:t>
            </a:r>
          </a:p>
          <a:p>
            <a:pPr algn="ctr"/>
            <a:r>
              <a:rPr lang="en-US" sz="1400" dirty="0"/>
              <a:t>Spark Stream</a:t>
            </a:r>
          </a:p>
        </p:txBody>
      </p: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2D07C7F6-73FA-A946-B47E-0855BA467967}"/>
              </a:ext>
            </a:extLst>
          </p:cNvPr>
          <p:cNvCxnSpPr>
            <a:cxnSpLocks/>
            <a:stCxn id="34" idx="0"/>
            <a:endCxn id="30" idx="2"/>
          </p:cNvCxnSpPr>
          <p:nvPr/>
        </p:nvCxnSpPr>
        <p:spPr>
          <a:xfrm rot="5400000" flipH="1" flipV="1">
            <a:off x="5278172" y="3929107"/>
            <a:ext cx="1025629" cy="6583"/>
          </a:xfrm>
          <a:prstGeom prst="curvedConnector3">
            <a:avLst>
              <a:gd name="adj1" fmla="val 50000"/>
            </a:avLst>
          </a:prstGeom>
          <a:ln w="120650">
            <a:solidFill>
              <a:schemeClr val="accent1">
                <a:lumMod val="40000"/>
                <a:lumOff val="60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031E7945-6B52-504E-9F07-FC94B91C8513}"/>
              </a:ext>
            </a:extLst>
          </p:cNvPr>
          <p:cNvSpPr/>
          <p:nvPr/>
        </p:nvSpPr>
        <p:spPr>
          <a:xfrm>
            <a:off x="509516" y="3715784"/>
            <a:ext cx="1071261" cy="1009900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Rest API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5AD674CC-7B54-7244-B81B-7C2B4DB43460}"/>
              </a:ext>
            </a:extLst>
          </p:cNvPr>
          <p:cNvCxnSpPr>
            <a:cxnSpLocks/>
            <a:stCxn id="30" idx="1"/>
            <a:endCxn id="36" idx="3"/>
          </p:cNvCxnSpPr>
          <p:nvPr/>
        </p:nvCxnSpPr>
        <p:spPr>
          <a:xfrm rot="10800000" flipV="1">
            <a:off x="1580777" y="2932704"/>
            <a:ext cx="3047822" cy="1288029"/>
          </a:xfrm>
          <a:prstGeom prst="curvedConnector3">
            <a:avLst>
              <a:gd name="adj1" fmla="val 50000"/>
            </a:avLst>
          </a:prstGeom>
          <a:ln w="120650">
            <a:solidFill>
              <a:schemeClr val="accent1">
                <a:lumMod val="40000"/>
                <a:lumOff val="60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64B5AD9-E87D-8C44-B3E8-6FEFCF558C39}"/>
              </a:ext>
            </a:extLst>
          </p:cNvPr>
          <p:cNvSpPr txBox="1"/>
          <p:nvPr/>
        </p:nvSpPr>
        <p:spPr>
          <a:xfrm rot="17658727">
            <a:off x="3350971" y="3574606"/>
            <a:ext cx="1197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Revenue Data</a:t>
            </a:r>
          </a:p>
        </p:txBody>
      </p: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41F31831-7B2E-C144-B198-6C7CCE333B4A}"/>
              </a:ext>
            </a:extLst>
          </p:cNvPr>
          <p:cNvCxnSpPr>
            <a:cxnSpLocks/>
            <a:stCxn id="58" idx="2"/>
            <a:endCxn id="34" idx="3"/>
          </p:cNvCxnSpPr>
          <p:nvPr/>
        </p:nvCxnSpPr>
        <p:spPr>
          <a:xfrm rot="10800000" flipV="1">
            <a:off x="6953374" y="5140090"/>
            <a:ext cx="1985179" cy="244816"/>
          </a:xfrm>
          <a:prstGeom prst="curvedConnector3">
            <a:avLst>
              <a:gd name="adj1" fmla="val 50000"/>
            </a:avLst>
          </a:prstGeom>
          <a:ln w="120650">
            <a:solidFill>
              <a:schemeClr val="accent1">
                <a:lumMod val="40000"/>
                <a:lumOff val="60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>
            <a:extLst>
              <a:ext uri="{FF2B5EF4-FFF2-40B4-BE49-F238E27FC236}">
                <a16:creationId xmlns:a16="http://schemas.microsoft.com/office/drawing/2014/main" id="{05ABDF1E-1DFC-3548-AF6D-492C18E0EB5B}"/>
              </a:ext>
            </a:extLst>
          </p:cNvPr>
          <p:cNvCxnSpPr>
            <a:cxnSpLocks/>
            <a:stCxn id="62" idx="2"/>
            <a:endCxn id="34" idx="3"/>
          </p:cNvCxnSpPr>
          <p:nvPr/>
        </p:nvCxnSpPr>
        <p:spPr>
          <a:xfrm rot="10800000" flipV="1">
            <a:off x="6953373" y="2509952"/>
            <a:ext cx="1858738" cy="2874954"/>
          </a:xfrm>
          <a:prstGeom prst="curvedConnector3">
            <a:avLst>
              <a:gd name="adj1" fmla="val 50000"/>
            </a:avLst>
          </a:prstGeom>
          <a:ln w="120650">
            <a:solidFill>
              <a:schemeClr val="accent1">
                <a:lumMod val="40000"/>
                <a:lumOff val="60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C6D51F-9607-F84C-9BA8-C241648B09FB}"/>
              </a:ext>
            </a:extLst>
          </p:cNvPr>
          <p:cNvGrpSpPr/>
          <p:nvPr/>
        </p:nvGrpSpPr>
        <p:grpSpPr>
          <a:xfrm>
            <a:off x="8835901" y="4374352"/>
            <a:ext cx="1885577" cy="1549551"/>
            <a:chOff x="8839201" y="685801"/>
            <a:chExt cx="1733032" cy="1803754"/>
          </a:xfrm>
        </p:grpSpPr>
        <p:sp>
          <p:nvSpPr>
            <p:cNvPr id="57" name="Can 56">
              <a:extLst>
                <a:ext uri="{FF2B5EF4-FFF2-40B4-BE49-F238E27FC236}">
                  <a16:creationId xmlns:a16="http://schemas.microsoft.com/office/drawing/2014/main" id="{758CB051-CB8B-A541-9584-D0F7A66BD58B}"/>
                </a:ext>
              </a:extLst>
            </p:cNvPr>
            <p:cNvSpPr/>
            <p:nvPr/>
          </p:nvSpPr>
          <p:spPr>
            <a:xfrm>
              <a:off x="8839201" y="68580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58" name="Can 57">
              <a:extLst>
                <a:ext uri="{FF2B5EF4-FFF2-40B4-BE49-F238E27FC236}">
                  <a16:creationId xmlns:a16="http://schemas.microsoft.com/office/drawing/2014/main" id="{E5BEC9A1-4FCA-1C40-BF82-D400F0187197}"/>
                </a:ext>
              </a:extLst>
            </p:cNvPr>
            <p:cNvSpPr/>
            <p:nvPr/>
          </p:nvSpPr>
          <p:spPr>
            <a:xfrm>
              <a:off x="8933547" y="768285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60" name="Can 59">
              <a:extLst>
                <a:ext uri="{FF2B5EF4-FFF2-40B4-BE49-F238E27FC236}">
                  <a16:creationId xmlns:a16="http://schemas.microsoft.com/office/drawing/2014/main" id="{6F9913B5-DB03-404C-937B-417D92E7DF6B}"/>
                </a:ext>
              </a:extLst>
            </p:cNvPr>
            <p:cNvSpPr/>
            <p:nvPr/>
          </p:nvSpPr>
          <p:spPr>
            <a:xfrm>
              <a:off x="9027893" y="87181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RDBMS</a:t>
              </a:r>
            </a:p>
          </p:txBody>
        </p:sp>
      </p:grpSp>
      <p:sp>
        <p:nvSpPr>
          <p:cNvPr id="62" name="Cloud 61">
            <a:extLst>
              <a:ext uri="{FF2B5EF4-FFF2-40B4-BE49-F238E27FC236}">
                <a16:creationId xmlns:a16="http://schemas.microsoft.com/office/drawing/2014/main" id="{50B75DF7-AA67-424B-9DEA-0A9B53C3F800}"/>
              </a:ext>
            </a:extLst>
          </p:cNvPr>
          <p:cNvSpPr/>
          <p:nvPr/>
        </p:nvSpPr>
        <p:spPr>
          <a:xfrm>
            <a:off x="8806272" y="1859244"/>
            <a:ext cx="1882278" cy="1301415"/>
          </a:xfrm>
          <a:prstGeom prst="cloud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COS</a:t>
            </a:r>
          </a:p>
          <a:p>
            <a:pPr algn="ctr"/>
            <a:r>
              <a:rPr lang="en-US" sz="1400" dirty="0"/>
              <a:t>Transformed Dimension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34B8C94-BD18-C24A-B5E6-B8A4E7226A10}"/>
              </a:ext>
            </a:extLst>
          </p:cNvPr>
          <p:cNvGrpSpPr/>
          <p:nvPr/>
        </p:nvGrpSpPr>
        <p:grpSpPr>
          <a:xfrm>
            <a:off x="1503450" y="931950"/>
            <a:ext cx="1182013" cy="1125014"/>
            <a:chOff x="8839201" y="685801"/>
            <a:chExt cx="1733032" cy="1803754"/>
          </a:xfrm>
        </p:grpSpPr>
        <p:sp>
          <p:nvSpPr>
            <p:cNvPr id="37" name="Can 36">
              <a:extLst>
                <a:ext uri="{FF2B5EF4-FFF2-40B4-BE49-F238E27FC236}">
                  <a16:creationId xmlns:a16="http://schemas.microsoft.com/office/drawing/2014/main" id="{6081A31E-C87B-7D41-A4F9-A281A4736629}"/>
                </a:ext>
              </a:extLst>
            </p:cNvPr>
            <p:cNvSpPr/>
            <p:nvPr/>
          </p:nvSpPr>
          <p:spPr>
            <a:xfrm>
              <a:off x="8839201" y="68580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40" name="Can 39">
              <a:extLst>
                <a:ext uri="{FF2B5EF4-FFF2-40B4-BE49-F238E27FC236}">
                  <a16:creationId xmlns:a16="http://schemas.microsoft.com/office/drawing/2014/main" id="{9659F70C-CC2A-914A-99CC-362E7DCE3A9D}"/>
                </a:ext>
              </a:extLst>
            </p:cNvPr>
            <p:cNvSpPr/>
            <p:nvPr/>
          </p:nvSpPr>
          <p:spPr>
            <a:xfrm>
              <a:off x="8933547" y="768285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41" name="Can 40">
              <a:extLst>
                <a:ext uri="{FF2B5EF4-FFF2-40B4-BE49-F238E27FC236}">
                  <a16:creationId xmlns:a16="http://schemas.microsoft.com/office/drawing/2014/main" id="{29E28A96-F34B-D94D-A0E5-E28A8DAF3BB3}"/>
                </a:ext>
              </a:extLst>
            </p:cNvPr>
            <p:cNvSpPr/>
            <p:nvPr/>
          </p:nvSpPr>
          <p:spPr>
            <a:xfrm>
              <a:off x="9027893" y="87181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RDBMS</a:t>
              </a:r>
            </a:p>
          </p:txBody>
        </p:sp>
      </p:grp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B5246895-234B-7B48-B94F-26884FD5A5A3}"/>
              </a:ext>
            </a:extLst>
          </p:cNvPr>
          <p:cNvCxnSpPr>
            <a:cxnSpLocks/>
            <a:stCxn id="30" idx="0"/>
            <a:endCxn id="41" idx="4"/>
          </p:cNvCxnSpPr>
          <p:nvPr/>
        </p:nvCxnSpPr>
        <p:spPr>
          <a:xfrm rot="16200000" flipV="1">
            <a:off x="3793190" y="444738"/>
            <a:ext cx="893362" cy="3108815"/>
          </a:xfrm>
          <a:prstGeom prst="curvedConnector2">
            <a:avLst/>
          </a:prstGeom>
          <a:ln w="120650">
            <a:solidFill>
              <a:srgbClr val="004D80"/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E1C40988-5185-144F-9735-06176075C464}"/>
              </a:ext>
            </a:extLst>
          </p:cNvPr>
          <p:cNvCxnSpPr>
            <a:cxnSpLocks/>
            <a:stCxn id="62" idx="2"/>
            <a:endCxn id="30" idx="3"/>
          </p:cNvCxnSpPr>
          <p:nvPr/>
        </p:nvCxnSpPr>
        <p:spPr>
          <a:xfrm rot="10800000" flipV="1">
            <a:off x="6959957" y="2509951"/>
            <a:ext cx="1852155" cy="422753"/>
          </a:xfrm>
          <a:prstGeom prst="curvedConnector3">
            <a:avLst>
              <a:gd name="adj1" fmla="val 50000"/>
            </a:avLst>
          </a:prstGeom>
          <a:ln w="120650">
            <a:solidFill>
              <a:srgbClr val="004D80"/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4E6144FA-7C0E-E246-81B8-BBA4F65819DB}"/>
              </a:ext>
            </a:extLst>
          </p:cNvPr>
          <p:cNvCxnSpPr>
            <a:cxnSpLocks/>
            <a:stCxn id="58" idx="2"/>
            <a:endCxn id="30" idx="3"/>
          </p:cNvCxnSpPr>
          <p:nvPr/>
        </p:nvCxnSpPr>
        <p:spPr>
          <a:xfrm rot="10800000">
            <a:off x="6959956" y="2932706"/>
            <a:ext cx="1978596" cy="2207385"/>
          </a:xfrm>
          <a:prstGeom prst="curvedConnector3">
            <a:avLst>
              <a:gd name="adj1" fmla="val 50000"/>
            </a:avLst>
          </a:prstGeom>
          <a:ln w="120650">
            <a:solidFill>
              <a:srgbClr val="004D80"/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63146D51-F233-7345-B519-A575EF17BEAC}"/>
              </a:ext>
            </a:extLst>
          </p:cNvPr>
          <p:cNvSpPr txBox="1"/>
          <p:nvPr/>
        </p:nvSpPr>
        <p:spPr>
          <a:xfrm rot="289182">
            <a:off x="6983055" y="1974233"/>
            <a:ext cx="1696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Incremental changes</a:t>
            </a:r>
          </a:p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(Kafka Connector)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1598635-2A91-A547-AF11-1A43C3B660B6}"/>
              </a:ext>
            </a:extLst>
          </p:cNvPr>
          <p:cNvSpPr txBox="1"/>
          <p:nvPr/>
        </p:nvSpPr>
        <p:spPr>
          <a:xfrm rot="289182">
            <a:off x="8010791" y="3769024"/>
            <a:ext cx="1696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Incremental changes</a:t>
            </a:r>
          </a:p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(Kafka Connector)</a:t>
            </a: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35FD804A-BD03-464B-A487-18B889EEA2FA}"/>
              </a:ext>
            </a:extLst>
          </p:cNvPr>
          <p:cNvCxnSpPr>
            <a:cxnSpLocks/>
            <a:stCxn id="30" idx="1"/>
            <a:endCxn id="34" idx="1"/>
          </p:cNvCxnSpPr>
          <p:nvPr/>
        </p:nvCxnSpPr>
        <p:spPr>
          <a:xfrm rot="10800000" flipV="1">
            <a:off x="4622017" y="2932704"/>
            <a:ext cx="6583" cy="2452201"/>
          </a:xfrm>
          <a:prstGeom prst="curvedConnector3">
            <a:avLst>
              <a:gd name="adj1" fmla="val 3572581"/>
            </a:avLst>
          </a:prstGeom>
          <a:ln w="120650">
            <a:solidFill>
              <a:schemeClr val="accent4">
                <a:lumMod val="40000"/>
                <a:lumOff val="60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9AFAA06F-E93E-6440-8C84-3849F7F0ADFD}"/>
              </a:ext>
            </a:extLst>
          </p:cNvPr>
          <p:cNvSpPr/>
          <p:nvPr/>
        </p:nvSpPr>
        <p:spPr>
          <a:xfrm>
            <a:off x="7162800" y="800757"/>
            <a:ext cx="1071261" cy="1009900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Consumers</a:t>
            </a:r>
          </a:p>
        </p:txBody>
      </p: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1FE05DC5-A8E5-DA4D-ABD3-C43D6CAECEAB}"/>
              </a:ext>
            </a:extLst>
          </p:cNvPr>
          <p:cNvCxnSpPr>
            <a:cxnSpLocks/>
            <a:stCxn id="63" idx="1"/>
            <a:endCxn id="30" idx="0"/>
          </p:cNvCxnSpPr>
          <p:nvPr/>
        </p:nvCxnSpPr>
        <p:spPr>
          <a:xfrm rot="10800000" flipV="1">
            <a:off x="5794278" y="1305707"/>
            <a:ext cx="1368522" cy="1140120"/>
          </a:xfrm>
          <a:prstGeom prst="curvedConnector2">
            <a:avLst/>
          </a:prstGeom>
          <a:ln w="120650">
            <a:solidFill>
              <a:schemeClr val="accent4">
                <a:lumMod val="40000"/>
                <a:lumOff val="60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063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C7450-953F-3542-AE86-C95883CA9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2" y="158049"/>
            <a:ext cx="11585576" cy="48665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High Performance Data Load and Unload–(</a:t>
            </a:r>
            <a:r>
              <a:rPr lang="en-US" sz="32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In Planning</a:t>
            </a:r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)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14F37F60-30C9-244B-8CB2-6CAC71E633A9}"/>
              </a:ext>
            </a:extLst>
          </p:cNvPr>
          <p:cNvSpPr txBox="1">
            <a:spLocks/>
          </p:cNvSpPr>
          <p:nvPr/>
        </p:nvSpPr>
        <p:spPr>
          <a:xfrm>
            <a:off x="5771569" y="6383871"/>
            <a:ext cx="6488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IBM Plex Sans Regular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D008AA6-052F-3B41-B117-10C8A03842B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79568A-89A2-A34E-B59D-F577941416F9}"/>
              </a:ext>
            </a:extLst>
          </p:cNvPr>
          <p:cNvSpPr/>
          <p:nvPr/>
        </p:nvSpPr>
        <p:spPr>
          <a:xfrm>
            <a:off x="4555707" y="3229397"/>
            <a:ext cx="2331357" cy="18793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Migration Utility</a:t>
            </a:r>
          </a:p>
          <a:p>
            <a:pPr algn="ctr"/>
            <a:r>
              <a:rPr lang="en-US" sz="1400" dirty="0"/>
              <a:t>Read CSVs</a:t>
            </a:r>
          </a:p>
          <a:p>
            <a:pPr algn="ctr"/>
            <a:r>
              <a:rPr lang="en-US" sz="1400" dirty="0"/>
              <a:t>Repartitions them</a:t>
            </a:r>
          </a:p>
          <a:p>
            <a:pPr algn="ctr"/>
            <a:r>
              <a:rPr lang="en-US" sz="1400" dirty="0"/>
              <a:t>Write</a:t>
            </a:r>
          </a:p>
        </p:txBody>
      </p: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41F31831-7B2E-C144-B198-6C7CCE333B4A}"/>
              </a:ext>
            </a:extLst>
          </p:cNvPr>
          <p:cNvCxnSpPr>
            <a:cxnSpLocks/>
            <a:stCxn id="58" idx="2"/>
            <a:endCxn id="34" idx="3"/>
          </p:cNvCxnSpPr>
          <p:nvPr/>
        </p:nvCxnSpPr>
        <p:spPr>
          <a:xfrm rot="10800000">
            <a:off x="6887064" y="4169091"/>
            <a:ext cx="2051488" cy="1107992"/>
          </a:xfrm>
          <a:prstGeom prst="curvedConnector3">
            <a:avLst>
              <a:gd name="adj1" fmla="val 50000"/>
            </a:avLst>
          </a:prstGeom>
          <a:ln w="120650">
            <a:solidFill>
              <a:schemeClr val="bg1">
                <a:lumMod val="75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>
            <a:extLst>
              <a:ext uri="{FF2B5EF4-FFF2-40B4-BE49-F238E27FC236}">
                <a16:creationId xmlns:a16="http://schemas.microsoft.com/office/drawing/2014/main" id="{05ABDF1E-1DFC-3548-AF6D-492C18E0EB5B}"/>
              </a:ext>
            </a:extLst>
          </p:cNvPr>
          <p:cNvCxnSpPr>
            <a:cxnSpLocks/>
            <a:stCxn id="62" idx="2"/>
            <a:endCxn id="34" idx="3"/>
          </p:cNvCxnSpPr>
          <p:nvPr/>
        </p:nvCxnSpPr>
        <p:spPr>
          <a:xfrm rot="10800000" flipV="1">
            <a:off x="6887065" y="2646945"/>
            <a:ext cx="1925047" cy="1522146"/>
          </a:xfrm>
          <a:prstGeom prst="curvedConnector3">
            <a:avLst>
              <a:gd name="adj1" fmla="val 50000"/>
            </a:avLst>
          </a:prstGeom>
          <a:ln w="120650">
            <a:solidFill>
              <a:schemeClr val="bg1">
                <a:lumMod val="75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C6D51F-9607-F84C-9BA8-C241648B09FB}"/>
              </a:ext>
            </a:extLst>
          </p:cNvPr>
          <p:cNvGrpSpPr/>
          <p:nvPr/>
        </p:nvGrpSpPr>
        <p:grpSpPr>
          <a:xfrm>
            <a:off x="8835901" y="4511345"/>
            <a:ext cx="1885577" cy="1549551"/>
            <a:chOff x="8839201" y="685801"/>
            <a:chExt cx="1733032" cy="1803754"/>
          </a:xfrm>
        </p:grpSpPr>
        <p:sp>
          <p:nvSpPr>
            <p:cNvPr id="57" name="Can 56">
              <a:extLst>
                <a:ext uri="{FF2B5EF4-FFF2-40B4-BE49-F238E27FC236}">
                  <a16:creationId xmlns:a16="http://schemas.microsoft.com/office/drawing/2014/main" id="{758CB051-CB8B-A541-9584-D0F7A66BD58B}"/>
                </a:ext>
              </a:extLst>
            </p:cNvPr>
            <p:cNvSpPr/>
            <p:nvPr/>
          </p:nvSpPr>
          <p:spPr>
            <a:xfrm>
              <a:off x="8839201" y="68580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58" name="Can 57">
              <a:extLst>
                <a:ext uri="{FF2B5EF4-FFF2-40B4-BE49-F238E27FC236}">
                  <a16:creationId xmlns:a16="http://schemas.microsoft.com/office/drawing/2014/main" id="{E5BEC9A1-4FCA-1C40-BF82-D400F0187197}"/>
                </a:ext>
              </a:extLst>
            </p:cNvPr>
            <p:cNvSpPr/>
            <p:nvPr/>
          </p:nvSpPr>
          <p:spPr>
            <a:xfrm>
              <a:off x="8933547" y="768285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60" name="Can 59">
              <a:extLst>
                <a:ext uri="{FF2B5EF4-FFF2-40B4-BE49-F238E27FC236}">
                  <a16:creationId xmlns:a16="http://schemas.microsoft.com/office/drawing/2014/main" id="{6F9913B5-DB03-404C-937B-417D92E7DF6B}"/>
                </a:ext>
              </a:extLst>
            </p:cNvPr>
            <p:cNvSpPr/>
            <p:nvPr/>
          </p:nvSpPr>
          <p:spPr>
            <a:xfrm>
              <a:off x="9027893" y="87181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RDBMS</a:t>
              </a:r>
            </a:p>
          </p:txBody>
        </p:sp>
      </p:grpSp>
      <p:sp>
        <p:nvSpPr>
          <p:cNvPr id="62" name="Cloud 61">
            <a:extLst>
              <a:ext uri="{FF2B5EF4-FFF2-40B4-BE49-F238E27FC236}">
                <a16:creationId xmlns:a16="http://schemas.microsoft.com/office/drawing/2014/main" id="{50B75DF7-AA67-424B-9DEA-0A9B53C3F800}"/>
              </a:ext>
            </a:extLst>
          </p:cNvPr>
          <p:cNvSpPr/>
          <p:nvPr/>
        </p:nvSpPr>
        <p:spPr>
          <a:xfrm>
            <a:off x="8806272" y="1996237"/>
            <a:ext cx="1882278" cy="1301415"/>
          </a:xfrm>
          <a:prstGeom prst="cloud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COS</a:t>
            </a:r>
          </a:p>
          <a:p>
            <a:pPr algn="ctr"/>
            <a:r>
              <a:rPr lang="en-US" sz="1400" dirty="0"/>
              <a:t>Transformed Dimension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34B8C94-BD18-C24A-B5E6-B8A4E7226A10}"/>
              </a:ext>
            </a:extLst>
          </p:cNvPr>
          <p:cNvGrpSpPr/>
          <p:nvPr/>
        </p:nvGrpSpPr>
        <p:grpSpPr>
          <a:xfrm>
            <a:off x="565386" y="1638319"/>
            <a:ext cx="1182013" cy="1125014"/>
            <a:chOff x="8839201" y="685801"/>
            <a:chExt cx="1733032" cy="1803754"/>
          </a:xfrm>
        </p:grpSpPr>
        <p:sp>
          <p:nvSpPr>
            <p:cNvPr id="37" name="Can 36">
              <a:extLst>
                <a:ext uri="{FF2B5EF4-FFF2-40B4-BE49-F238E27FC236}">
                  <a16:creationId xmlns:a16="http://schemas.microsoft.com/office/drawing/2014/main" id="{6081A31E-C87B-7D41-A4F9-A281A4736629}"/>
                </a:ext>
              </a:extLst>
            </p:cNvPr>
            <p:cNvSpPr/>
            <p:nvPr/>
          </p:nvSpPr>
          <p:spPr>
            <a:xfrm>
              <a:off x="8839201" y="68580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40" name="Can 39">
              <a:extLst>
                <a:ext uri="{FF2B5EF4-FFF2-40B4-BE49-F238E27FC236}">
                  <a16:creationId xmlns:a16="http://schemas.microsoft.com/office/drawing/2014/main" id="{9659F70C-CC2A-914A-99CC-362E7DCE3A9D}"/>
                </a:ext>
              </a:extLst>
            </p:cNvPr>
            <p:cNvSpPr/>
            <p:nvPr/>
          </p:nvSpPr>
          <p:spPr>
            <a:xfrm>
              <a:off x="8933547" y="768285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41" name="Can 40">
              <a:extLst>
                <a:ext uri="{FF2B5EF4-FFF2-40B4-BE49-F238E27FC236}">
                  <a16:creationId xmlns:a16="http://schemas.microsoft.com/office/drawing/2014/main" id="{29E28A96-F34B-D94D-A0E5-E28A8DAF3BB3}"/>
                </a:ext>
              </a:extLst>
            </p:cNvPr>
            <p:cNvSpPr/>
            <p:nvPr/>
          </p:nvSpPr>
          <p:spPr>
            <a:xfrm>
              <a:off x="9027893" y="87181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RDBMS</a:t>
              </a:r>
            </a:p>
            <a:p>
              <a:pPr algn="ctr"/>
              <a:endParaRPr lang="en-US" sz="1400" b="1" dirty="0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D580AC11-A000-5F4C-AC4A-187273094820}"/>
              </a:ext>
            </a:extLst>
          </p:cNvPr>
          <p:cNvSpPr/>
          <p:nvPr/>
        </p:nvSpPr>
        <p:spPr>
          <a:xfrm>
            <a:off x="3957638" y="1066800"/>
            <a:ext cx="1071261" cy="1009900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HPU</a:t>
            </a:r>
            <a:br>
              <a:rPr lang="en-US" sz="14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</a:br>
            <a:r>
              <a:rPr lang="en-US" sz="14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SFTP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(Server)</a:t>
            </a:r>
          </a:p>
        </p:txBody>
      </p: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B5246895-234B-7B48-B94F-26884FD5A5A3}"/>
              </a:ext>
            </a:extLst>
          </p:cNvPr>
          <p:cNvCxnSpPr>
            <a:cxnSpLocks/>
            <a:stCxn id="42" idx="1"/>
            <a:endCxn id="41" idx="4"/>
          </p:cNvCxnSpPr>
          <p:nvPr/>
        </p:nvCxnSpPr>
        <p:spPr>
          <a:xfrm rot="10800000" flipV="1">
            <a:off x="1747400" y="1571750"/>
            <a:ext cx="2210239" cy="687084"/>
          </a:xfrm>
          <a:prstGeom prst="curvedConnector3">
            <a:avLst>
              <a:gd name="adj1" fmla="val 50000"/>
            </a:avLst>
          </a:prstGeom>
          <a:ln w="120650">
            <a:solidFill>
              <a:schemeClr val="bg1">
                <a:lumMod val="75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9A5B7C0E-F03C-924D-986C-B3D291A734A0}"/>
              </a:ext>
            </a:extLst>
          </p:cNvPr>
          <p:cNvCxnSpPr>
            <a:cxnSpLocks/>
            <a:stCxn id="34" idx="0"/>
            <a:endCxn id="42" idx="2"/>
          </p:cNvCxnSpPr>
          <p:nvPr/>
        </p:nvCxnSpPr>
        <p:spPr>
          <a:xfrm rot="16200000" flipV="1">
            <a:off x="4530980" y="2038990"/>
            <a:ext cx="1152697" cy="1228117"/>
          </a:xfrm>
          <a:prstGeom prst="curvedConnector3">
            <a:avLst>
              <a:gd name="adj1" fmla="val 50000"/>
            </a:avLst>
          </a:prstGeom>
          <a:ln w="120650">
            <a:solidFill>
              <a:schemeClr val="bg1">
                <a:lumMod val="75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0E67C74C-47E8-3549-98A4-85D313779515}"/>
              </a:ext>
            </a:extLst>
          </p:cNvPr>
          <p:cNvCxnSpPr>
            <a:cxnSpLocks/>
            <a:stCxn id="42" idx="1"/>
            <a:endCxn id="34" idx="1"/>
          </p:cNvCxnSpPr>
          <p:nvPr/>
        </p:nvCxnSpPr>
        <p:spPr>
          <a:xfrm rot="10800000" flipH="1" flipV="1">
            <a:off x="3957637" y="1571749"/>
            <a:ext cx="598069" cy="2597341"/>
          </a:xfrm>
          <a:prstGeom prst="curvedConnector3">
            <a:avLst>
              <a:gd name="adj1" fmla="val -38223"/>
            </a:avLst>
          </a:prstGeom>
          <a:ln w="120650">
            <a:solidFill>
              <a:schemeClr val="accent2"/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8220A68-B87B-7A4D-987F-3F687D4B672D}"/>
              </a:ext>
            </a:extLst>
          </p:cNvPr>
          <p:cNvGrpSpPr/>
          <p:nvPr/>
        </p:nvGrpSpPr>
        <p:grpSpPr>
          <a:xfrm>
            <a:off x="565386" y="4019698"/>
            <a:ext cx="1182013" cy="1125014"/>
            <a:chOff x="8839201" y="685801"/>
            <a:chExt cx="1733032" cy="1803754"/>
          </a:xfrm>
        </p:grpSpPr>
        <p:sp>
          <p:nvSpPr>
            <p:cNvPr id="26" name="Can 25">
              <a:extLst>
                <a:ext uri="{FF2B5EF4-FFF2-40B4-BE49-F238E27FC236}">
                  <a16:creationId xmlns:a16="http://schemas.microsoft.com/office/drawing/2014/main" id="{DB305F3F-7EBA-334A-AFFE-30AE5F7591B7}"/>
                </a:ext>
              </a:extLst>
            </p:cNvPr>
            <p:cNvSpPr/>
            <p:nvPr/>
          </p:nvSpPr>
          <p:spPr>
            <a:xfrm>
              <a:off x="8839201" y="68580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27" name="Can 26">
              <a:extLst>
                <a:ext uri="{FF2B5EF4-FFF2-40B4-BE49-F238E27FC236}">
                  <a16:creationId xmlns:a16="http://schemas.microsoft.com/office/drawing/2014/main" id="{C6C66C81-9432-0F4B-902C-AB0070EDFDF9}"/>
                </a:ext>
              </a:extLst>
            </p:cNvPr>
            <p:cNvSpPr/>
            <p:nvPr/>
          </p:nvSpPr>
          <p:spPr>
            <a:xfrm>
              <a:off x="8933547" y="768285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28" name="Can 27">
              <a:extLst>
                <a:ext uri="{FF2B5EF4-FFF2-40B4-BE49-F238E27FC236}">
                  <a16:creationId xmlns:a16="http://schemas.microsoft.com/office/drawing/2014/main" id="{1169AEDF-B179-BA4E-B9AD-C61D43EABDA4}"/>
                </a:ext>
              </a:extLst>
            </p:cNvPr>
            <p:cNvSpPr/>
            <p:nvPr/>
          </p:nvSpPr>
          <p:spPr>
            <a:xfrm>
              <a:off x="9027893" y="87181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RDBMS</a:t>
              </a:r>
            </a:p>
            <a:p>
              <a:pPr algn="ctr"/>
              <a:r>
                <a:rPr lang="en-US" sz="1400" b="1" dirty="0"/>
                <a:t>With</a:t>
              </a:r>
            </a:p>
            <a:p>
              <a:pPr algn="ctr"/>
              <a:r>
                <a:rPr lang="en-US" sz="1400" b="1" dirty="0"/>
                <a:t>HPU</a:t>
              </a:r>
            </a:p>
          </p:txBody>
        </p:sp>
      </p:grp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BDD70D5C-5BAB-9D4D-BB65-E78F10C9EE15}"/>
              </a:ext>
            </a:extLst>
          </p:cNvPr>
          <p:cNvCxnSpPr>
            <a:cxnSpLocks/>
            <a:stCxn id="42" idx="1"/>
            <a:endCxn id="28" idx="4"/>
          </p:cNvCxnSpPr>
          <p:nvPr/>
        </p:nvCxnSpPr>
        <p:spPr>
          <a:xfrm rot="10800000" flipV="1">
            <a:off x="1747400" y="1571749"/>
            <a:ext cx="2210239" cy="3068463"/>
          </a:xfrm>
          <a:prstGeom prst="curvedConnector3">
            <a:avLst>
              <a:gd name="adj1" fmla="val 50000"/>
            </a:avLst>
          </a:prstGeom>
          <a:ln w="120650">
            <a:solidFill>
              <a:schemeClr val="bg1">
                <a:lumMod val="75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846EC05-849B-C549-A2E5-F60BA35DDD69}"/>
              </a:ext>
            </a:extLst>
          </p:cNvPr>
          <p:cNvSpPr txBox="1"/>
          <p:nvPr/>
        </p:nvSpPr>
        <p:spPr>
          <a:xfrm>
            <a:off x="1683051" y="3163769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CSV Files</a:t>
            </a:r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1945A037-744D-5E4E-A83F-36FFA605288B}"/>
              </a:ext>
            </a:extLst>
          </p:cNvPr>
          <p:cNvCxnSpPr>
            <a:cxnSpLocks/>
            <a:stCxn id="28" idx="4"/>
            <a:endCxn id="34" idx="1"/>
          </p:cNvCxnSpPr>
          <p:nvPr/>
        </p:nvCxnSpPr>
        <p:spPr>
          <a:xfrm flipV="1">
            <a:off x="1747399" y="4169091"/>
            <a:ext cx="2808308" cy="471122"/>
          </a:xfrm>
          <a:prstGeom prst="curvedConnector3">
            <a:avLst>
              <a:gd name="adj1" fmla="val 50000"/>
            </a:avLst>
          </a:prstGeom>
          <a:ln w="120650">
            <a:solidFill>
              <a:schemeClr val="accent2"/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EA5DA1-BBAC-2A40-8BA6-BB88BA415A9B}"/>
              </a:ext>
            </a:extLst>
          </p:cNvPr>
          <p:cNvSpPr txBox="1"/>
          <p:nvPr/>
        </p:nvSpPr>
        <p:spPr>
          <a:xfrm rot="20562742">
            <a:off x="2325540" y="4451197"/>
            <a:ext cx="16298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</a:t>
            </a:r>
          </a:p>
          <a:p>
            <a:r>
              <a:rPr lang="en-US" dirty="0"/>
              <a:t>Unload request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BFE39BA-6801-DC44-A7DA-27AA1F4D0891}"/>
              </a:ext>
            </a:extLst>
          </p:cNvPr>
          <p:cNvSpPr txBox="1"/>
          <p:nvPr/>
        </p:nvSpPr>
        <p:spPr>
          <a:xfrm rot="16200000">
            <a:off x="2696114" y="2859710"/>
            <a:ext cx="168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Unload request</a:t>
            </a:r>
          </a:p>
        </p:txBody>
      </p:sp>
    </p:spTree>
    <p:extLst>
      <p:ext uri="{BB962C8B-B14F-4D97-AF65-F5344CB8AC3E}">
        <p14:creationId xmlns:p14="http://schemas.microsoft.com/office/powerpoint/2010/main" val="809258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C7450-953F-3542-AE86-C95883CA9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6" y="48921"/>
            <a:ext cx="11585576" cy="48665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(Near) Real Time Data Load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14F37F60-30C9-244B-8CB2-6CAC71E633A9}"/>
              </a:ext>
            </a:extLst>
          </p:cNvPr>
          <p:cNvSpPr txBox="1">
            <a:spLocks/>
          </p:cNvSpPr>
          <p:nvPr/>
        </p:nvSpPr>
        <p:spPr>
          <a:xfrm>
            <a:off x="5771569" y="6383871"/>
            <a:ext cx="6488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IBM Plex Sans Regular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D008AA6-052F-3B41-B117-10C8A03842B4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1A2CB7F-97B0-6F4F-9E3C-0AC6F7FCF862}"/>
              </a:ext>
            </a:extLst>
          </p:cNvPr>
          <p:cNvSpPr/>
          <p:nvPr/>
        </p:nvSpPr>
        <p:spPr>
          <a:xfrm>
            <a:off x="4628599" y="2160724"/>
            <a:ext cx="2331357" cy="97375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CDC Tool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C6D51F-9607-F84C-9BA8-C241648B09FB}"/>
              </a:ext>
            </a:extLst>
          </p:cNvPr>
          <p:cNvGrpSpPr/>
          <p:nvPr/>
        </p:nvGrpSpPr>
        <p:grpSpPr>
          <a:xfrm>
            <a:off x="8835901" y="4089249"/>
            <a:ext cx="1885577" cy="1549551"/>
            <a:chOff x="8839201" y="685801"/>
            <a:chExt cx="1733032" cy="1803754"/>
          </a:xfrm>
        </p:grpSpPr>
        <p:sp>
          <p:nvSpPr>
            <p:cNvPr id="57" name="Can 56">
              <a:extLst>
                <a:ext uri="{FF2B5EF4-FFF2-40B4-BE49-F238E27FC236}">
                  <a16:creationId xmlns:a16="http://schemas.microsoft.com/office/drawing/2014/main" id="{758CB051-CB8B-A541-9584-D0F7A66BD58B}"/>
                </a:ext>
              </a:extLst>
            </p:cNvPr>
            <p:cNvSpPr/>
            <p:nvPr/>
          </p:nvSpPr>
          <p:spPr>
            <a:xfrm>
              <a:off x="8839201" y="68580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58" name="Can 57">
              <a:extLst>
                <a:ext uri="{FF2B5EF4-FFF2-40B4-BE49-F238E27FC236}">
                  <a16:creationId xmlns:a16="http://schemas.microsoft.com/office/drawing/2014/main" id="{E5BEC9A1-4FCA-1C40-BF82-D400F0187197}"/>
                </a:ext>
              </a:extLst>
            </p:cNvPr>
            <p:cNvSpPr/>
            <p:nvPr/>
          </p:nvSpPr>
          <p:spPr>
            <a:xfrm>
              <a:off x="8933547" y="768285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60" name="Can 59">
              <a:extLst>
                <a:ext uri="{FF2B5EF4-FFF2-40B4-BE49-F238E27FC236}">
                  <a16:creationId xmlns:a16="http://schemas.microsoft.com/office/drawing/2014/main" id="{6F9913B5-DB03-404C-937B-417D92E7DF6B}"/>
                </a:ext>
              </a:extLst>
            </p:cNvPr>
            <p:cNvSpPr/>
            <p:nvPr/>
          </p:nvSpPr>
          <p:spPr>
            <a:xfrm>
              <a:off x="9027893" y="87181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RDBMS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34B8C94-BD18-C24A-B5E6-B8A4E7226A10}"/>
              </a:ext>
            </a:extLst>
          </p:cNvPr>
          <p:cNvGrpSpPr/>
          <p:nvPr/>
        </p:nvGrpSpPr>
        <p:grpSpPr>
          <a:xfrm>
            <a:off x="1503450" y="646847"/>
            <a:ext cx="1182013" cy="1125014"/>
            <a:chOff x="8839201" y="685801"/>
            <a:chExt cx="1733032" cy="1803754"/>
          </a:xfrm>
        </p:grpSpPr>
        <p:sp>
          <p:nvSpPr>
            <p:cNvPr id="37" name="Can 36">
              <a:extLst>
                <a:ext uri="{FF2B5EF4-FFF2-40B4-BE49-F238E27FC236}">
                  <a16:creationId xmlns:a16="http://schemas.microsoft.com/office/drawing/2014/main" id="{6081A31E-C87B-7D41-A4F9-A281A4736629}"/>
                </a:ext>
              </a:extLst>
            </p:cNvPr>
            <p:cNvSpPr/>
            <p:nvPr/>
          </p:nvSpPr>
          <p:spPr>
            <a:xfrm>
              <a:off x="8839201" y="68580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40" name="Can 39">
              <a:extLst>
                <a:ext uri="{FF2B5EF4-FFF2-40B4-BE49-F238E27FC236}">
                  <a16:creationId xmlns:a16="http://schemas.microsoft.com/office/drawing/2014/main" id="{9659F70C-CC2A-914A-99CC-362E7DCE3A9D}"/>
                </a:ext>
              </a:extLst>
            </p:cNvPr>
            <p:cNvSpPr/>
            <p:nvPr/>
          </p:nvSpPr>
          <p:spPr>
            <a:xfrm>
              <a:off x="8933547" y="768285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RDBMS</a:t>
              </a:r>
            </a:p>
          </p:txBody>
        </p:sp>
        <p:sp>
          <p:nvSpPr>
            <p:cNvPr id="41" name="Can 40">
              <a:extLst>
                <a:ext uri="{FF2B5EF4-FFF2-40B4-BE49-F238E27FC236}">
                  <a16:creationId xmlns:a16="http://schemas.microsoft.com/office/drawing/2014/main" id="{29E28A96-F34B-D94D-A0E5-E28A8DAF3BB3}"/>
                </a:ext>
              </a:extLst>
            </p:cNvPr>
            <p:cNvSpPr/>
            <p:nvPr/>
          </p:nvSpPr>
          <p:spPr>
            <a:xfrm>
              <a:off x="9027893" y="871811"/>
              <a:ext cx="1544340" cy="1617744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RDBMS</a:t>
              </a:r>
            </a:p>
          </p:txBody>
        </p:sp>
      </p:grp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B5246895-234B-7B48-B94F-26884FD5A5A3}"/>
              </a:ext>
            </a:extLst>
          </p:cNvPr>
          <p:cNvCxnSpPr>
            <a:cxnSpLocks/>
            <a:stCxn id="30" idx="0"/>
            <a:endCxn id="41" idx="4"/>
          </p:cNvCxnSpPr>
          <p:nvPr/>
        </p:nvCxnSpPr>
        <p:spPr>
          <a:xfrm rot="16200000" flipV="1">
            <a:off x="3793190" y="159635"/>
            <a:ext cx="893362" cy="3108815"/>
          </a:xfrm>
          <a:prstGeom prst="curvedConnector2">
            <a:avLst/>
          </a:prstGeom>
          <a:ln w="120650">
            <a:solidFill>
              <a:schemeClr val="bg1">
                <a:lumMod val="75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4E6144FA-7C0E-E246-81B8-BBA4F65819DB}"/>
              </a:ext>
            </a:extLst>
          </p:cNvPr>
          <p:cNvCxnSpPr>
            <a:cxnSpLocks/>
            <a:stCxn id="58" idx="2"/>
            <a:endCxn id="30" idx="3"/>
          </p:cNvCxnSpPr>
          <p:nvPr/>
        </p:nvCxnSpPr>
        <p:spPr>
          <a:xfrm rot="10800000">
            <a:off x="6959956" y="2647603"/>
            <a:ext cx="1978596" cy="2207385"/>
          </a:xfrm>
          <a:prstGeom prst="curvedConnector3">
            <a:avLst>
              <a:gd name="adj1" fmla="val 50000"/>
            </a:avLst>
          </a:prstGeom>
          <a:ln w="120650">
            <a:solidFill>
              <a:schemeClr val="bg1">
                <a:lumMod val="75000"/>
              </a:schemeClr>
            </a:solidFill>
            <a:headEnd type="triangle" w="sm" len="med"/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C1598635-2A91-A547-AF11-1A43C3B660B6}"/>
              </a:ext>
            </a:extLst>
          </p:cNvPr>
          <p:cNvSpPr txBox="1"/>
          <p:nvPr/>
        </p:nvSpPr>
        <p:spPr>
          <a:xfrm rot="289182">
            <a:off x="6182330" y="3214361"/>
            <a:ext cx="16966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Incremental changes</a:t>
            </a:r>
          </a:p>
        </p:txBody>
      </p:sp>
    </p:spTree>
    <p:extLst>
      <p:ext uri="{BB962C8B-B14F-4D97-AF65-F5344CB8AC3E}">
        <p14:creationId xmlns:p14="http://schemas.microsoft.com/office/powerpoint/2010/main" val="3847426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C7450-953F-3542-AE86-C95883CA9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6" y="48922"/>
            <a:ext cx="11585576" cy="379412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ETL Framework - Motivation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E22AAC-DF96-4240-904B-73506E49B01A}"/>
              </a:ext>
            </a:extLst>
          </p:cNvPr>
          <p:cNvSpPr/>
          <p:nvPr/>
        </p:nvSpPr>
        <p:spPr>
          <a:xfrm>
            <a:off x="303216" y="749301"/>
            <a:ext cx="1072038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0990" indent="-380990" defTabSz="914377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IBM Plex Sans" pitchFamily="34" charset="0"/>
                <a:cs typeface="Arial" charset="0"/>
              </a:rPr>
              <a:t>Integrate ISAP into CEDP Platform</a:t>
            </a:r>
          </a:p>
          <a:p>
            <a:pPr marL="380990" indent="-380990" defTabSz="914377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IBM Plex Sans" pitchFamily="34" charset="0"/>
                <a:cs typeface="Arial" charset="0"/>
              </a:rPr>
              <a:t>EDS and Enterprise Taxonomy compliance</a:t>
            </a:r>
          </a:p>
          <a:p>
            <a:pPr marL="380990" indent="-380990" defTabSz="914377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IBM Plex Sans" pitchFamily="34" charset="0"/>
                <a:cs typeface="Arial" charset="0"/>
              </a:rPr>
              <a:t>Integrate with EPM for Dimension, revenue and signings data</a:t>
            </a:r>
          </a:p>
          <a:p>
            <a:pPr marL="380990" indent="-380990" defTabSz="914377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IBM Plex Sans" pitchFamily="34" charset="0"/>
                <a:cs typeface="Arial" charset="0"/>
              </a:rPr>
              <a:t>Migrate ETLs from DataStage to Spark based planform</a:t>
            </a:r>
          </a:p>
          <a:p>
            <a:pPr marL="380990" indent="-380990" defTabSz="914377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IBM Plex Sans" pitchFamily="34" charset="0"/>
                <a:cs typeface="Arial" charset="0"/>
              </a:rPr>
              <a:t>Eliminate/minimize code changes</a:t>
            </a:r>
          </a:p>
        </p:txBody>
      </p:sp>
    </p:spTree>
    <p:extLst>
      <p:ext uri="{BB962C8B-B14F-4D97-AF65-F5344CB8AC3E}">
        <p14:creationId xmlns:p14="http://schemas.microsoft.com/office/powerpoint/2010/main" val="4212522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01827D-CBFE-C545-8841-518614606F90}"/>
              </a:ext>
            </a:extLst>
          </p:cNvPr>
          <p:cNvSpPr/>
          <p:nvPr/>
        </p:nvSpPr>
        <p:spPr>
          <a:xfrm>
            <a:off x="228600" y="914400"/>
            <a:ext cx="1072038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Overview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Architecture and 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ETL Patterns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Pre-requisites and configuration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Typical Deployment Infrastructure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Demo and build an ETL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Introduction to Companion Tool (AutoETL)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Future Sessions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Q&amp;A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08E7CB3-9E46-E145-99E9-FCD832F3ED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9717" y="0"/>
            <a:ext cx="11585576" cy="379412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Introduction to ETLFramework - Agenda</a:t>
            </a:r>
          </a:p>
        </p:txBody>
      </p:sp>
    </p:spTree>
    <p:extLst>
      <p:ext uri="{BB962C8B-B14F-4D97-AF65-F5344CB8AC3E}">
        <p14:creationId xmlns:p14="http://schemas.microsoft.com/office/powerpoint/2010/main" val="880992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C7450-953F-3542-AE86-C95883CA9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6" y="0"/>
            <a:ext cx="11585576" cy="457200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Quickly Develop Multi source, Consistent and Easy to main ETL Jobs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E22AAC-DF96-4240-904B-73506E49B01A}"/>
              </a:ext>
            </a:extLst>
          </p:cNvPr>
          <p:cNvSpPr/>
          <p:nvPr/>
        </p:nvSpPr>
        <p:spPr>
          <a:xfrm>
            <a:off x="303216" y="623288"/>
            <a:ext cx="10720384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>
              <a:spcBef>
                <a:spcPts val="300"/>
              </a:spcBef>
              <a:spcAft>
                <a:spcPts val="300"/>
              </a:spcAft>
            </a:pPr>
            <a:r>
              <a:rPr lang="en-US" sz="3200" dirty="0">
                <a:solidFill>
                  <a:srgbClr val="000000"/>
                </a:solidFill>
                <a:cs typeface="Arial" charset="0"/>
              </a:rPr>
              <a:t>Overview</a:t>
            </a:r>
          </a:p>
          <a:p>
            <a:pPr defTabSz="914377">
              <a:spcBef>
                <a:spcPts val="300"/>
              </a:spcBef>
              <a:spcAft>
                <a:spcPts val="300"/>
              </a:spcAft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Built on Scala and Spark technologies, provides a basic framework and utilities to enable development team to quickly develop complex, multi source, consistent and easy to maintain ETL jobs.</a:t>
            </a:r>
            <a:endParaRPr lang="en-US" sz="2400" dirty="0">
              <a:solidFill>
                <a:schemeClr val="accent1">
                  <a:lumMod val="75000"/>
                </a:schemeClr>
              </a:solidFill>
              <a:cs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01827D-CBFE-C545-8841-518614606F90}"/>
              </a:ext>
            </a:extLst>
          </p:cNvPr>
          <p:cNvSpPr/>
          <p:nvPr/>
        </p:nvSpPr>
        <p:spPr>
          <a:xfrm>
            <a:off x="303216" y="2393003"/>
            <a:ext cx="10720384" cy="39472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>
              <a:spcBef>
                <a:spcPts val="300"/>
              </a:spcBef>
              <a:spcAft>
                <a:spcPts val="300"/>
              </a:spcAft>
            </a:pPr>
            <a:r>
              <a:rPr lang="en-US" sz="3200" dirty="0">
                <a:solidFill>
                  <a:srgbClr val="000000"/>
                </a:solidFill>
                <a:cs typeface="Arial" charset="0"/>
              </a:rPr>
              <a:t>Main Features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Quick onboarding and setup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Rich set of prebuilt utility functions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Configurable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Multiple data sources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Security (currently support k8Secrets)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Highly Performing (Spark based)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Scalable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Continuously evolving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Online documentation and Onboarding support</a:t>
            </a:r>
          </a:p>
        </p:txBody>
      </p:sp>
    </p:spTree>
    <p:extLst>
      <p:ext uri="{BB962C8B-B14F-4D97-AF65-F5344CB8AC3E}">
        <p14:creationId xmlns:p14="http://schemas.microsoft.com/office/powerpoint/2010/main" val="2549125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ctangle 159">
            <a:extLst>
              <a:ext uri="{FF2B5EF4-FFF2-40B4-BE49-F238E27FC236}">
                <a16:creationId xmlns:a16="http://schemas.microsoft.com/office/drawing/2014/main" id="{C3433D50-7493-9144-844A-BD339CC470E6}"/>
              </a:ext>
            </a:extLst>
          </p:cNvPr>
          <p:cNvSpPr/>
          <p:nvPr/>
        </p:nvSpPr>
        <p:spPr>
          <a:xfrm>
            <a:off x="3055746" y="1482562"/>
            <a:ext cx="5943600" cy="465645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2F364EE-5037-E946-964A-67A6F33B4C07}"/>
              </a:ext>
            </a:extLst>
          </p:cNvPr>
          <p:cNvSpPr/>
          <p:nvPr/>
        </p:nvSpPr>
        <p:spPr>
          <a:xfrm>
            <a:off x="2760302" y="1223267"/>
            <a:ext cx="6543844" cy="4110766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2" name="Curved Connector 131">
            <a:extLst>
              <a:ext uri="{FF2B5EF4-FFF2-40B4-BE49-F238E27FC236}">
                <a16:creationId xmlns:a16="http://schemas.microsoft.com/office/drawing/2014/main" id="{8A3E6D3A-C44C-8D4E-BC79-7148B335A64F}"/>
              </a:ext>
            </a:extLst>
          </p:cNvPr>
          <p:cNvCxnSpPr>
            <a:cxnSpLocks/>
          </p:cNvCxnSpPr>
          <p:nvPr/>
        </p:nvCxnSpPr>
        <p:spPr>
          <a:xfrm>
            <a:off x="2368498" y="3392216"/>
            <a:ext cx="420910" cy="12700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591687C1-6672-A640-8DC6-5C67A3FB0934}"/>
              </a:ext>
            </a:extLst>
          </p:cNvPr>
          <p:cNvSpPr/>
          <p:nvPr/>
        </p:nvSpPr>
        <p:spPr>
          <a:xfrm>
            <a:off x="5152022" y="635510"/>
            <a:ext cx="1755392" cy="296773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ETL Jobs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171A59DB-4B7C-0547-BEC6-A6B245A48742}"/>
              </a:ext>
            </a:extLst>
          </p:cNvPr>
          <p:cNvSpPr/>
          <p:nvPr/>
        </p:nvSpPr>
        <p:spPr>
          <a:xfrm>
            <a:off x="3865901" y="3022329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Reader</a:t>
            </a:r>
          </a:p>
          <a:p>
            <a:pPr algn="ctr"/>
            <a:endParaRPr lang="en-US" sz="1200" dirty="0">
              <a:solidFill>
                <a:schemeClr val="bg1"/>
              </a:solidFill>
              <a:latin typeface="IBM Plex Sans" pitchFamily="34" charset="0"/>
              <a:cs typeface="Arial" charset="0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B1EE9D2-7B4A-FC49-AB10-C8C5408A31BD}"/>
              </a:ext>
            </a:extLst>
          </p:cNvPr>
          <p:cNvSpPr/>
          <p:nvPr/>
        </p:nvSpPr>
        <p:spPr>
          <a:xfrm>
            <a:off x="3877426" y="3479529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Stream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0FB59327-77E5-324E-80CA-EC08531C6E9D}"/>
              </a:ext>
            </a:extLst>
          </p:cNvPr>
          <p:cNvSpPr/>
          <p:nvPr/>
        </p:nvSpPr>
        <p:spPr>
          <a:xfrm>
            <a:off x="3878912" y="3921489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Stocator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7B73E9E-4591-5742-9DC5-728C8940960A}"/>
              </a:ext>
            </a:extLst>
          </p:cNvPr>
          <p:cNvSpPr/>
          <p:nvPr/>
        </p:nvSpPr>
        <p:spPr>
          <a:xfrm>
            <a:off x="3898910" y="4863881"/>
            <a:ext cx="135889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Utilities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4E6BD7DC-6C1E-6447-9615-F2BD1D2FEB2F}"/>
              </a:ext>
            </a:extLst>
          </p:cNvPr>
          <p:cNvSpPr/>
          <p:nvPr/>
        </p:nvSpPr>
        <p:spPr>
          <a:xfrm>
            <a:off x="5707015" y="4843807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Scala-logging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52D55523-C5D3-884B-9E75-4F74B4C0EBD3}"/>
              </a:ext>
            </a:extLst>
          </p:cNvPr>
          <p:cNvSpPr/>
          <p:nvPr/>
        </p:nvSpPr>
        <p:spPr>
          <a:xfrm>
            <a:off x="7475346" y="4843807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Scala Test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51AB6B47-DB5C-F146-AE73-F8AF88F8E1E2}"/>
              </a:ext>
            </a:extLst>
          </p:cNvPr>
          <p:cNvSpPr/>
          <p:nvPr/>
        </p:nvSpPr>
        <p:spPr>
          <a:xfrm>
            <a:off x="3781320" y="1563098"/>
            <a:ext cx="1636626" cy="325611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Configuration Manager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91934329-9A3F-714D-90DA-4AEF2FA1FF8D}"/>
              </a:ext>
            </a:extLst>
          </p:cNvPr>
          <p:cNvSpPr/>
          <p:nvPr/>
        </p:nvSpPr>
        <p:spPr>
          <a:xfrm>
            <a:off x="3877426" y="2565129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SQL</a:t>
            </a:r>
          </a:p>
          <a:p>
            <a:pPr algn="ctr"/>
            <a:endParaRPr lang="en-US" sz="1200" dirty="0">
              <a:solidFill>
                <a:schemeClr val="bg1"/>
              </a:solidFill>
              <a:latin typeface="IBM Plex Sans" pitchFamily="34" charset="0"/>
              <a:cs typeface="Arial" charset="0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F94B38CB-BCCC-444B-8AFD-51E8245181A6}"/>
              </a:ext>
            </a:extLst>
          </p:cNvPr>
          <p:cNvSpPr/>
          <p:nvPr/>
        </p:nvSpPr>
        <p:spPr>
          <a:xfrm>
            <a:off x="6005117" y="2448597"/>
            <a:ext cx="555829" cy="1908490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t" anchorCtr="0">
            <a:no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</a:t>
            </a:r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 </a:t>
            </a:r>
            <a:r>
              <a:rPr lang="en-US" sz="11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DataFrame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5505A641-C4EC-5D45-BAFB-FFDE969D80FA}"/>
              </a:ext>
            </a:extLst>
          </p:cNvPr>
          <p:cNvSpPr/>
          <p:nvPr/>
        </p:nvSpPr>
        <p:spPr>
          <a:xfrm>
            <a:off x="7294261" y="2677197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Writer</a:t>
            </a:r>
          </a:p>
          <a:p>
            <a:pPr algn="ctr"/>
            <a:endParaRPr lang="en-US" sz="1200" dirty="0">
              <a:solidFill>
                <a:schemeClr val="bg1"/>
              </a:solidFill>
              <a:latin typeface="IBM Plex Sans" pitchFamily="34" charset="0"/>
              <a:cs typeface="Arial" charset="0"/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3D1EB930-DDFD-AA4C-A0A1-17D90D1FD2DE}"/>
              </a:ext>
            </a:extLst>
          </p:cNvPr>
          <p:cNvSpPr/>
          <p:nvPr/>
        </p:nvSpPr>
        <p:spPr>
          <a:xfrm>
            <a:off x="7294261" y="3147488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Stream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567FC68-3F9D-F140-A644-27594F4AA1E5}"/>
              </a:ext>
            </a:extLst>
          </p:cNvPr>
          <p:cNvSpPr txBox="1"/>
          <p:nvPr/>
        </p:nvSpPr>
        <p:spPr>
          <a:xfrm>
            <a:off x="2773623" y="1086512"/>
            <a:ext cx="1150243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</a:schemeClr>
                </a:solidFill>
              </a:rPr>
              <a:t>ETL Framework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EAD12975-E3BB-BB4F-9A3A-10FAB0B8DC79}"/>
              </a:ext>
            </a:extLst>
          </p:cNvPr>
          <p:cNvSpPr/>
          <p:nvPr/>
        </p:nvSpPr>
        <p:spPr>
          <a:xfrm>
            <a:off x="5547259" y="1558762"/>
            <a:ext cx="1394687" cy="325611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Security Manager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14AB8B6-0344-FB42-BDFD-1122EBD87E98}"/>
              </a:ext>
            </a:extLst>
          </p:cNvPr>
          <p:cNvGrpSpPr/>
          <p:nvPr/>
        </p:nvGrpSpPr>
        <p:grpSpPr>
          <a:xfrm>
            <a:off x="1160102" y="1086513"/>
            <a:ext cx="1211045" cy="4293290"/>
            <a:chOff x="762000" y="617897"/>
            <a:chExt cx="1045675" cy="5706703"/>
          </a:xfrm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ACBFD2B6-A0AD-4E4F-BC5C-B071BA20A4D2}"/>
                </a:ext>
              </a:extLst>
            </p:cNvPr>
            <p:cNvSpPr/>
            <p:nvPr/>
          </p:nvSpPr>
          <p:spPr>
            <a:xfrm>
              <a:off x="762000" y="762000"/>
              <a:ext cx="1045675" cy="5562600"/>
            </a:xfrm>
            <a:prstGeom prst="rect">
              <a:avLst/>
            </a:prstGeom>
            <a:noFill/>
            <a:ln w="19050">
              <a:solidFill>
                <a:schemeClr val="tx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an 62">
              <a:extLst>
                <a:ext uri="{FF2B5EF4-FFF2-40B4-BE49-F238E27FC236}">
                  <a16:creationId xmlns:a16="http://schemas.microsoft.com/office/drawing/2014/main" id="{BA5EEE73-8954-2441-9763-A4958B83743B}"/>
                </a:ext>
              </a:extLst>
            </p:cNvPr>
            <p:cNvSpPr/>
            <p:nvPr/>
          </p:nvSpPr>
          <p:spPr>
            <a:xfrm>
              <a:off x="932677" y="914400"/>
              <a:ext cx="731520" cy="731520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DB2</a:t>
              </a:r>
            </a:p>
          </p:txBody>
        </p:sp>
        <p:sp>
          <p:nvSpPr>
            <p:cNvPr id="65" name="Can 64">
              <a:extLst>
                <a:ext uri="{FF2B5EF4-FFF2-40B4-BE49-F238E27FC236}">
                  <a16:creationId xmlns:a16="http://schemas.microsoft.com/office/drawing/2014/main" id="{86671D5E-A049-5644-B394-C575A50ED7B2}"/>
                </a:ext>
              </a:extLst>
            </p:cNvPr>
            <p:cNvSpPr/>
            <p:nvPr/>
          </p:nvSpPr>
          <p:spPr>
            <a:xfrm>
              <a:off x="914400" y="1828800"/>
              <a:ext cx="731520" cy="731520"/>
            </a:xfrm>
            <a:prstGeom prst="can">
              <a:avLst>
                <a:gd name="adj" fmla="val 25000"/>
              </a:avLst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Netezza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961AACB4-897E-1F48-A207-C7A2767C3355}"/>
                </a:ext>
              </a:extLst>
            </p:cNvPr>
            <p:cNvSpPr txBox="1"/>
            <p:nvPr/>
          </p:nvSpPr>
          <p:spPr>
            <a:xfrm>
              <a:off x="819342" y="617897"/>
              <a:ext cx="810807" cy="34773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tx1">
                      <a:lumMod val="50000"/>
                    </a:schemeClr>
                  </a:solidFill>
                </a:rPr>
                <a:t>Data Sources</a:t>
              </a:r>
            </a:p>
          </p:txBody>
        </p:sp>
        <p:sp>
          <p:nvSpPr>
            <p:cNvPr id="67" name="Can 66">
              <a:extLst>
                <a:ext uri="{FF2B5EF4-FFF2-40B4-BE49-F238E27FC236}">
                  <a16:creationId xmlns:a16="http://schemas.microsoft.com/office/drawing/2014/main" id="{611EA972-F249-6443-9A58-73CCD5BBA517}"/>
                </a:ext>
              </a:extLst>
            </p:cNvPr>
            <p:cNvSpPr/>
            <p:nvPr/>
          </p:nvSpPr>
          <p:spPr>
            <a:xfrm>
              <a:off x="916905" y="3657600"/>
              <a:ext cx="731520" cy="731520"/>
            </a:xfrm>
            <a:prstGeom prst="can">
              <a:avLst>
                <a:gd name="adj" fmla="val 25000"/>
              </a:avLst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Kafka</a:t>
              </a:r>
            </a:p>
          </p:txBody>
        </p:sp>
        <p:sp>
          <p:nvSpPr>
            <p:cNvPr id="66" name="Cloud 65">
              <a:extLst>
                <a:ext uri="{FF2B5EF4-FFF2-40B4-BE49-F238E27FC236}">
                  <a16:creationId xmlns:a16="http://schemas.microsoft.com/office/drawing/2014/main" id="{F9B84E80-355B-5E41-B716-3AE479900C81}"/>
                </a:ext>
              </a:extLst>
            </p:cNvPr>
            <p:cNvSpPr/>
            <p:nvPr/>
          </p:nvSpPr>
          <p:spPr>
            <a:xfrm>
              <a:off x="914400" y="2743200"/>
              <a:ext cx="731520" cy="731520"/>
            </a:xfrm>
            <a:prstGeom prst="cloud">
              <a:avLst/>
            </a:prstGeom>
            <a:gradFill flip="none" rotWithShape="1">
              <a:gsLst>
                <a:gs pos="0">
                  <a:srgbClr val="004D80"/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COS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E8FD2F6-F7A1-CD42-91A1-326B9B9F02E6}"/>
                </a:ext>
              </a:extLst>
            </p:cNvPr>
            <p:cNvSpPr/>
            <p:nvPr/>
          </p:nvSpPr>
          <p:spPr>
            <a:xfrm>
              <a:off x="932677" y="4572000"/>
              <a:ext cx="731520" cy="731520"/>
            </a:xfrm>
            <a:prstGeom prst="rect">
              <a:avLst/>
            </a:prstGeom>
            <a:gradFill flip="none" rotWithShape="1">
              <a:gsLst>
                <a:gs pos="0">
                  <a:srgbClr val="080808"/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pitchFamily="34" charset="0"/>
                  <a:cs typeface="Arial" charset="0"/>
                </a:rPr>
                <a:t>REST API</a:t>
              </a:r>
            </a:p>
          </p:txBody>
        </p:sp>
        <p:cxnSp>
          <p:nvCxnSpPr>
            <p:cNvPr id="76" name="Curved Connector 75">
              <a:extLst>
                <a:ext uri="{FF2B5EF4-FFF2-40B4-BE49-F238E27FC236}">
                  <a16:creationId xmlns:a16="http://schemas.microsoft.com/office/drawing/2014/main" id="{358402E1-8DD2-D347-9D94-5AD12275C80B}"/>
                </a:ext>
              </a:extLst>
            </p:cNvPr>
            <p:cNvCxnSpPr>
              <a:cxnSpLocks/>
              <a:stCxn id="74" idx="1"/>
              <a:endCxn id="67" idx="2"/>
            </p:cNvCxnSpPr>
            <p:nvPr/>
          </p:nvCxnSpPr>
          <p:spPr>
            <a:xfrm rot="10800000">
              <a:off x="916905" y="4023360"/>
              <a:ext cx="15772" cy="914400"/>
            </a:xfrm>
            <a:prstGeom prst="curvedConnector3">
              <a:avLst>
                <a:gd name="adj1" fmla="val 898650"/>
              </a:avLst>
            </a:prstGeom>
            <a:ln w="50800">
              <a:solidFill>
                <a:schemeClr val="bg1">
                  <a:lumMod val="75000"/>
                </a:schemeClr>
              </a:solidFill>
              <a:headEnd type="none"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84D5D6E1-1354-8E41-A0B4-9F8BFE06BF94}"/>
                </a:ext>
              </a:extLst>
            </p:cNvPr>
            <p:cNvSpPr/>
            <p:nvPr/>
          </p:nvSpPr>
          <p:spPr>
            <a:xfrm>
              <a:off x="924790" y="5501640"/>
              <a:ext cx="731520" cy="731520"/>
            </a:xfrm>
            <a:prstGeom prst="rect">
              <a:avLst/>
            </a:prstGeom>
            <a:gradFill flip="none" rotWithShape="1">
              <a:gsLst>
                <a:gs pos="0">
                  <a:srgbClr val="080808"/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pitchFamily="34" charset="0"/>
                  <a:cs typeface="Arial" charset="0"/>
                </a:rPr>
                <a:t>SFTP</a:t>
              </a:r>
            </a:p>
          </p:txBody>
        </p:sp>
      </p:grpSp>
      <p:sp>
        <p:nvSpPr>
          <p:cNvPr id="158" name="Can 157">
            <a:extLst>
              <a:ext uri="{FF2B5EF4-FFF2-40B4-BE49-F238E27FC236}">
                <a16:creationId xmlns:a16="http://schemas.microsoft.com/office/drawing/2014/main" id="{FBA74B39-3EA4-DF41-93E5-3D7A151A789A}"/>
              </a:ext>
            </a:extLst>
          </p:cNvPr>
          <p:cNvSpPr/>
          <p:nvPr/>
        </p:nvSpPr>
        <p:spPr>
          <a:xfrm>
            <a:off x="4151746" y="5591977"/>
            <a:ext cx="822960" cy="457200"/>
          </a:xfrm>
          <a:prstGeom prst="can">
            <a:avLst/>
          </a:prstGeom>
          <a:gradFill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Config DB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F6D41DA7-C322-0E4A-BB91-68569144DED3}"/>
              </a:ext>
            </a:extLst>
          </p:cNvPr>
          <p:cNvSpPr/>
          <p:nvPr/>
        </p:nvSpPr>
        <p:spPr>
          <a:xfrm>
            <a:off x="7086342" y="1558762"/>
            <a:ext cx="1684404" cy="325611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Session Manager</a:t>
            </a:r>
          </a:p>
        </p:txBody>
      </p:sp>
      <p:cxnSp>
        <p:nvCxnSpPr>
          <p:cNvPr id="161" name="Curved Connector 160">
            <a:extLst>
              <a:ext uri="{FF2B5EF4-FFF2-40B4-BE49-F238E27FC236}">
                <a16:creationId xmlns:a16="http://schemas.microsoft.com/office/drawing/2014/main" id="{0C631095-3CFD-D446-904C-A0BD4088C591}"/>
              </a:ext>
            </a:extLst>
          </p:cNvPr>
          <p:cNvCxnSpPr>
            <a:cxnSpLocks/>
          </p:cNvCxnSpPr>
          <p:nvPr/>
        </p:nvCxnSpPr>
        <p:spPr>
          <a:xfrm>
            <a:off x="9315420" y="3399213"/>
            <a:ext cx="347400" cy="6350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Rectangle 171">
            <a:extLst>
              <a:ext uri="{FF2B5EF4-FFF2-40B4-BE49-F238E27FC236}">
                <a16:creationId xmlns:a16="http://schemas.microsoft.com/office/drawing/2014/main" id="{55B20079-BCF9-CC43-97C5-B5257FE0AD6E}"/>
              </a:ext>
            </a:extLst>
          </p:cNvPr>
          <p:cNvSpPr/>
          <p:nvPr/>
        </p:nvSpPr>
        <p:spPr>
          <a:xfrm>
            <a:off x="3649411" y="2420101"/>
            <a:ext cx="1753010" cy="1976368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16C2158-BE9D-EF4A-9E63-AF69E1E3CE00}"/>
              </a:ext>
            </a:extLst>
          </p:cNvPr>
          <p:cNvSpPr/>
          <p:nvPr/>
        </p:nvSpPr>
        <p:spPr>
          <a:xfrm>
            <a:off x="7093936" y="2412996"/>
            <a:ext cx="1753010" cy="1976368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9F687E65-1E39-BF48-B85E-566B029D8DF4}"/>
              </a:ext>
            </a:extLst>
          </p:cNvPr>
          <p:cNvSpPr/>
          <p:nvPr/>
        </p:nvSpPr>
        <p:spPr>
          <a:xfrm>
            <a:off x="2942871" y="1358603"/>
            <a:ext cx="6199519" cy="3241114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5" name="多文档 59">
            <a:extLst>
              <a:ext uri="{FF2B5EF4-FFF2-40B4-BE49-F238E27FC236}">
                <a16:creationId xmlns:a16="http://schemas.microsoft.com/office/drawing/2014/main" id="{B46626DD-DEA6-BE4D-9B5F-039FAB2FC3E1}"/>
              </a:ext>
            </a:extLst>
          </p:cNvPr>
          <p:cNvSpPr/>
          <p:nvPr/>
        </p:nvSpPr>
        <p:spPr>
          <a:xfrm>
            <a:off x="6002926" y="5587972"/>
            <a:ext cx="822960" cy="457200"/>
          </a:xfrm>
          <a:prstGeom prst="flowChartMultidocument">
            <a:avLst/>
          </a:prstGeom>
          <a:gradFill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Logs</a:t>
            </a:r>
            <a:endParaRPr kumimoji="1" lang="zh-CN" altLang="en-US" sz="1200" dirty="0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9D8100C-736D-3549-B5CB-BD417C177ACC}"/>
              </a:ext>
            </a:extLst>
          </p:cNvPr>
          <p:cNvSpPr txBox="1"/>
          <p:nvPr/>
        </p:nvSpPr>
        <p:spPr>
          <a:xfrm>
            <a:off x="3139166" y="1379565"/>
            <a:ext cx="602380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tx1">
                    <a:lumMod val="50000"/>
                  </a:schemeClr>
                </a:solidFill>
              </a:rPr>
              <a:t>Initialize</a:t>
            </a: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57C90163-5A65-C44A-A957-30B63F3015CC}"/>
              </a:ext>
            </a:extLst>
          </p:cNvPr>
          <p:cNvSpPr/>
          <p:nvPr/>
        </p:nvSpPr>
        <p:spPr>
          <a:xfrm>
            <a:off x="3061398" y="2181220"/>
            <a:ext cx="5937948" cy="2324777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5A3347C0-5E2F-F649-9C2A-718F6D8B35FE}"/>
              </a:ext>
            </a:extLst>
          </p:cNvPr>
          <p:cNvSpPr txBox="1"/>
          <p:nvPr/>
        </p:nvSpPr>
        <p:spPr>
          <a:xfrm>
            <a:off x="3180100" y="2065804"/>
            <a:ext cx="1582480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tx1">
                    <a:lumMod val="50000"/>
                  </a:schemeClr>
                </a:solidFill>
              </a:rPr>
              <a:t>Extract, Transform and Load)</a:t>
            </a:r>
          </a:p>
        </p:txBody>
      </p:sp>
      <p:cxnSp>
        <p:nvCxnSpPr>
          <p:cNvPr id="191" name="Curved Connector 190">
            <a:extLst>
              <a:ext uri="{FF2B5EF4-FFF2-40B4-BE49-F238E27FC236}">
                <a16:creationId xmlns:a16="http://schemas.microsoft.com/office/drawing/2014/main" id="{F961586B-5686-C343-A092-EC786401678B}"/>
              </a:ext>
            </a:extLst>
          </p:cNvPr>
          <p:cNvCxnSpPr>
            <a:cxnSpLocks/>
            <a:stCxn id="79" idx="2"/>
            <a:endCxn id="61" idx="0"/>
          </p:cNvCxnSpPr>
          <p:nvPr/>
        </p:nvCxnSpPr>
        <p:spPr>
          <a:xfrm rot="16200000" flipH="1">
            <a:off x="5885479" y="1076522"/>
            <a:ext cx="290984" cy="250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urved Connector 191">
            <a:extLst>
              <a:ext uri="{FF2B5EF4-FFF2-40B4-BE49-F238E27FC236}">
                <a16:creationId xmlns:a16="http://schemas.microsoft.com/office/drawing/2014/main" id="{AF78928C-3B7F-3A48-ACF1-D57CA4D5AE7A}"/>
              </a:ext>
            </a:extLst>
          </p:cNvPr>
          <p:cNvCxnSpPr>
            <a:cxnSpLocks/>
            <a:stCxn id="160" idx="2"/>
            <a:endCxn id="189" idx="0"/>
          </p:cNvCxnSpPr>
          <p:nvPr/>
        </p:nvCxnSpPr>
        <p:spPr>
          <a:xfrm rot="16200000" flipH="1">
            <a:off x="5912453" y="2063300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Curved Connector 192">
            <a:extLst>
              <a:ext uri="{FF2B5EF4-FFF2-40B4-BE49-F238E27FC236}">
                <a16:creationId xmlns:a16="http://schemas.microsoft.com/office/drawing/2014/main" id="{85360395-818D-384F-9F7F-6E5FA109929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19026" y="2330677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urved Connector 193">
            <a:extLst>
              <a:ext uri="{FF2B5EF4-FFF2-40B4-BE49-F238E27FC236}">
                <a16:creationId xmlns:a16="http://schemas.microsoft.com/office/drawing/2014/main" id="{20C8CF7B-A06A-EB43-8EA3-58A19664C178}"/>
              </a:ext>
            </a:extLst>
          </p:cNvPr>
          <p:cNvCxnSpPr>
            <a:cxnSpLocks/>
            <a:stCxn id="172" idx="3"/>
            <a:endCxn id="150" idx="1"/>
          </p:cNvCxnSpPr>
          <p:nvPr/>
        </p:nvCxnSpPr>
        <p:spPr>
          <a:xfrm flipV="1">
            <a:off x="5402421" y="3402842"/>
            <a:ext cx="602696" cy="5443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Curved Connector 194">
            <a:extLst>
              <a:ext uri="{FF2B5EF4-FFF2-40B4-BE49-F238E27FC236}">
                <a16:creationId xmlns:a16="http://schemas.microsoft.com/office/drawing/2014/main" id="{441AD925-FB66-D543-A4E7-8C40BFA01D06}"/>
              </a:ext>
            </a:extLst>
          </p:cNvPr>
          <p:cNvCxnSpPr>
            <a:cxnSpLocks/>
            <a:endCxn id="173" idx="1"/>
          </p:cNvCxnSpPr>
          <p:nvPr/>
        </p:nvCxnSpPr>
        <p:spPr>
          <a:xfrm>
            <a:off x="6560946" y="3392196"/>
            <a:ext cx="532990" cy="8984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urved Connector 195">
            <a:extLst>
              <a:ext uri="{FF2B5EF4-FFF2-40B4-BE49-F238E27FC236}">
                <a16:creationId xmlns:a16="http://schemas.microsoft.com/office/drawing/2014/main" id="{8C04444E-C3DC-524B-B58C-8018E5DFD494}"/>
              </a:ext>
            </a:extLst>
          </p:cNvPr>
          <p:cNvCxnSpPr>
            <a:cxnSpLocks/>
          </p:cNvCxnSpPr>
          <p:nvPr/>
        </p:nvCxnSpPr>
        <p:spPr>
          <a:xfrm rot="16200000" flipH="1">
            <a:off x="4481713" y="4715901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Curved Connector 196">
            <a:extLst>
              <a:ext uri="{FF2B5EF4-FFF2-40B4-BE49-F238E27FC236}">
                <a16:creationId xmlns:a16="http://schemas.microsoft.com/office/drawing/2014/main" id="{6B982651-9E8C-DA47-8198-CD5ECAA66A4A}"/>
              </a:ext>
            </a:extLst>
          </p:cNvPr>
          <p:cNvCxnSpPr>
            <a:cxnSpLocks/>
          </p:cNvCxnSpPr>
          <p:nvPr/>
        </p:nvCxnSpPr>
        <p:spPr>
          <a:xfrm rot="16200000" flipH="1">
            <a:off x="6290626" y="4745962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Curved Connector 197">
            <a:extLst>
              <a:ext uri="{FF2B5EF4-FFF2-40B4-BE49-F238E27FC236}">
                <a16:creationId xmlns:a16="http://schemas.microsoft.com/office/drawing/2014/main" id="{D3D46596-4753-A247-B5D0-7A9E9C1CB73B}"/>
              </a:ext>
            </a:extLst>
          </p:cNvPr>
          <p:cNvCxnSpPr>
            <a:cxnSpLocks/>
          </p:cNvCxnSpPr>
          <p:nvPr/>
        </p:nvCxnSpPr>
        <p:spPr>
          <a:xfrm rot="16200000" flipH="1">
            <a:off x="8076778" y="4730386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Curved Connector 198">
            <a:extLst>
              <a:ext uri="{FF2B5EF4-FFF2-40B4-BE49-F238E27FC236}">
                <a16:creationId xmlns:a16="http://schemas.microsoft.com/office/drawing/2014/main" id="{299EE113-2EF1-674D-A5C0-5EF83B285D3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448133" y="5494896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urved Connector 199">
            <a:extLst>
              <a:ext uri="{FF2B5EF4-FFF2-40B4-BE49-F238E27FC236}">
                <a16:creationId xmlns:a16="http://schemas.microsoft.com/office/drawing/2014/main" id="{CA3870B3-F55E-C34D-A990-FB314AD2054B}"/>
              </a:ext>
            </a:extLst>
          </p:cNvPr>
          <p:cNvCxnSpPr>
            <a:cxnSpLocks/>
          </p:cNvCxnSpPr>
          <p:nvPr/>
        </p:nvCxnSpPr>
        <p:spPr>
          <a:xfrm rot="16200000" flipH="1">
            <a:off x="6297900" y="5474058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Rectangle 201">
            <a:extLst>
              <a:ext uri="{FF2B5EF4-FFF2-40B4-BE49-F238E27FC236}">
                <a16:creationId xmlns:a16="http://schemas.microsoft.com/office/drawing/2014/main" id="{8725861D-FFE1-1747-9A8C-A30F0DDCB7E0}"/>
              </a:ext>
            </a:extLst>
          </p:cNvPr>
          <p:cNvSpPr/>
          <p:nvPr/>
        </p:nvSpPr>
        <p:spPr>
          <a:xfrm>
            <a:off x="7300144" y="3699617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JDBC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3930EFDB-F303-9E42-B51F-0BD5CD5875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9717" y="0"/>
            <a:ext cx="11585576" cy="379412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Architecture and Design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58EE24E-7D63-8042-ADCB-DCAC254BC254}"/>
              </a:ext>
            </a:extLst>
          </p:cNvPr>
          <p:cNvSpPr txBox="1"/>
          <p:nvPr/>
        </p:nvSpPr>
        <p:spPr>
          <a:xfrm>
            <a:off x="2970210" y="5410200"/>
            <a:ext cx="106839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Config Tables: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Data Source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SQLs</a:t>
            </a:r>
          </a:p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Job History Log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D1B3070-E905-0249-97E4-23E4E5B1270C}"/>
              </a:ext>
            </a:extLst>
          </p:cNvPr>
          <p:cNvGrpSpPr/>
          <p:nvPr/>
        </p:nvGrpSpPr>
        <p:grpSpPr>
          <a:xfrm>
            <a:off x="9685555" y="1116910"/>
            <a:ext cx="1211045" cy="4293290"/>
            <a:chOff x="762000" y="617897"/>
            <a:chExt cx="1045675" cy="570670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BEE4EDF-6921-C84F-B14C-A6CF2D600170}"/>
                </a:ext>
              </a:extLst>
            </p:cNvPr>
            <p:cNvSpPr/>
            <p:nvPr/>
          </p:nvSpPr>
          <p:spPr>
            <a:xfrm>
              <a:off x="762000" y="762000"/>
              <a:ext cx="1045675" cy="5562600"/>
            </a:xfrm>
            <a:prstGeom prst="rect">
              <a:avLst/>
            </a:prstGeom>
            <a:noFill/>
            <a:ln w="19050">
              <a:solidFill>
                <a:schemeClr val="tx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Can 67">
              <a:extLst>
                <a:ext uri="{FF2B5EF4-FFF2-40B4-BE49-F238E27FC236}">
                  <a16:creationId xmlns:a16="http://schemas.microsoft.com/office/drawing/2014/main" id="{97922202-1006-D044-A686-13ACF7500546}"/>
                </a:ext>
              </a:extLst>
            </p:cNvPr>
            <p:cNvSpPr/>
            <p:nvPr/>
          </p:nvSpPr>
          <p:spPr>
            <a:xfrm>
              <a:off x="932677" y="914400"/>
              <a:ext cx="731520" cy="731520"/>
            </a:xfrm>
            <a:prstGeom prst="ca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DB2</a:t>
              </a:r>
            </a:p>
          </p:txBody>
        </p:sp>
        <p:sp>
          <p:nvSpPr>
            <p:cNvPr id="69" name="Can 68">
              <a:extLst>
                <a:ext uri="{FF2B5EF4-FFF2-40B4-BE49-F238E27FC236}">
                  <a16:creationId xmlns:a16="http://schemas.microsoft.com/office/drawing/2014/main" id="{EAA9C61C-9E06-FD4F-9EA8-F4C9D9F82642}"/>
                </a:ext>
              </a:extLst>
            </p:cNvPr>
            <p:cNvSpPr/>
            <p:nvPr/>
          </p:nvSpPr>
          <p:spPr>
            <a:xfrm>
              <a:off x="914400" y="1828800"/>
              <a:ext cx="731520" cy="731520"/>
            </a:xfrm>
            <a:prstGeom prst="can">
              <a:avLst>
                <a:gd name="adj" fmla="val 25000"/>
              </a:avLst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Netezza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62ADC8-D87F-4E42-8007-2BA29F5F62CC}"/>
                </a:ext>
              </a:extLst>
            </p:cNvPr>
            <p:cNvSpPr txBox="1"/>
            <p:nvPr/>
          </p:nvSpPr>
          <p:spPr>
            <a:xfrm>
              <a:off x="819342" y="617897"/>
              <a:ext cx="810807" cy="34773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tx1">
                      <a:lumMod val="50000"/>
                    </a:schemeClr>
                  </a:solidFill>
                </a:rPr>
                <a:t>Data Sources</a:t>
              </a:r>
            </a:p>
          </p:txBody>
        </p:sp>
        <p:sp>
          <p:nvSpPr>
            <p:cNvPr id="71" name="Can 70">
              <a:extLst>
                <a:ext uri="{FF2B5EF4-FFF2-40B4-BE49-F238E27FC236}">
                  <a16:creationId xmlns:a16="http://schemas.microsoft.com/office/drawing/2014/main" id="{E20361B1-8020-6C45-AEFB-592450B88BB7}"/>
                </a:ext>
              </a:extLst>
            </p:cNvPr>
            <p:cNvSpPr/>
            <p:nvPr/>
          </p:nvSpPr>
          <p:spPr>
            <a:xfrm>
              <a:off x="916905" y="3657600"/>
              <a:ext cx="731520" cy="731520"/>
            </a:xfrm>
            <a:prstGeom prst="can">
              <a:avLst>
                <a:gd name="adj" fmla="val 25000"/>
              </a:avLst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Kafka</a:t>
              </a:r>
            </a:p>
          </p:txBody>
        </p:sp>
        <p:sp>
          <p:nvSpPr>
            <p:cNvPr id="72" name="Cloud 71">
              <a:extLst>
                <a:ext uri="{FF2B5EF4-FFF2-40B4-BE49-F238E27FC236}">
                  <a16:creationId xmlns:a16="http://schemas.microsoft.com/office/drawing/2014/main" id="{2294FE49-FB8F-2445-9847-FF25896DDAD1}"/>
                </a:ext>
              </a:extLst>
            </p:cNvPr>
            <p:cNvSpPr/>
            <p:nvPr/>
          </p:nvSpPr>
          <p:spPr>
            <a:xfrm>
              <a:off x="914400" y="2743200"/>
              <a:ext cx="731520" cy="731520"/>
            </a:xfrm>
            <a:prstGeom prst="cloud">
              <a:avLst/>
            </a:prstGeom>
            <a:gradFill flip="none" rotWithShape="1">
              <a:gsLst>
                <a:gs pos="0">
                  <a:srgbClr val="004D80"/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COS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42F5F08-4783-CE41-B29E-61015331DC8E}"/>
                </a:ext>
              </a:extLst>
            </p:cNvPr>
            <p:cNvSpPr/>
            <p:nvPr/>
          </p:nvSpPr>
          <p:spPr>
            <a:xfrm>
              <a:off x="932677" y="4572000"/>
              <a:ext cx="731520" cy="731520"/>
            </a:xfrm>
            <a:prstGeom prst="rect">
              <a:avLst/>
            </a:prstGeom>
            <a:gradFill flip="none" rotWithShape="1">
              <a:gsLst>
                <a:gs pos="0">
                  <a:srgbClr val="080808"/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pitchFamily="34" charset="0"/>
                  <a:cs typeface="Arial" charset="0"/>
                </a:rPr>
                <a:t>REST API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C9AE03F-E15E-384C-A26E-DCC970B76A03}"/>
                </a:ext>
              </a:extLst>
            </p:cNvPr>
            <p:cNvSpPr/>
            <p:nvPr/>
          </p:nvSpPr>
          <p:spPr>
            <a:xfrm>
              <a:off x="924790" y="5501640"/>
              <a:ext cx="731520" cy="731520"/>
            </a:xfrm>
            <a:prstGeom prst="rect">
              <a:avLst/>
            </a:prstGeom>
            <a:gradFill flip="none" rotWithShape="1">
              <a:gsLst>
                <a:gs pos="0">
                  <a:srgbClr val="080808"/>
                </a:gs>
                <a:gs pos="43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pitchFamily="34" charset="0"/>
                  <a:cs typeface="Arial" charset="0"/>
                </a:rPr>
                <a:t>SFTP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6039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C7450-953F-3542-AE86-C95883CA9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6" y="48921"/>
            <a:ext cx="11585576" cy="48665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Technology Stack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1FC46DF-1BD2-FC44-AB42-0406A7D09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514082"/>
              </p:ext>
            </p:extLst>
          </p:nvPr>
        </p:nvGraphicFramePr>
        <p:xfrm>
          <a:off x="457200" y="914400"/>
          <a:ext cx="5143499" cy="3886200"/>
        </p:xfrm>
        <a:graphic>
          <a:graphicData uri="http://schemas.openxmlformats.org/drawingml/2006/table">
            <a:tbl>
              <a:tblPr/>
              <a:tblGrid>
                <a:gridCol w="1790699">
                  <a:extLst>
                    <a:ext uri="{9D8B030D-6E8A-4147-A177-3AD203B41FA5}">
                      <a16:colId xmlns:a16="http://schemas.microsoft.com/office/drawing/2014/main" val="420331205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093592937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46862114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Product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Versions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Comments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85590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Apache Spark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3.0.1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Core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2997882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Spark SQL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3.0.1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Custom/AutoETL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6756851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Spark Hive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3.0.1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330256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Scala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2.12.10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Supported Programming Language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98686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JDBC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DB specific versions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3183230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Stocator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1.1.3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High Performance COS Operations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562783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 err="1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ScalaTest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3.2.3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Unit Test Framework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87754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 err="1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jUnit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4.12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Unit Test Framework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912367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ConfigurationManager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1.3.4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Configuation Manager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465036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log4j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2.12.1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Logging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914273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scala-logging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3.9.2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Logging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0975940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HttpClient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4.5.9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Rest API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556842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Kafka Clients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2.6.0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Supports Kafka Streaming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9718860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Spark Streaming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3.0.1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Supports Data Streaming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7259589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k8sSecrts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Secures sensitive data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481556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B2CBE6D-D397-F24B-9F14-B519E81D1B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5655502"/>
              </p:ext>
            </p:extLst>
          </p:nvPr>
        </p:nvGraphicFramePr>
        <p:xfrm>
          <a:off x="6057900" y="925417"/>
          <a:ext cx="5676900" cy="2438400"/>
        </p:xfrm>
        <a:graphic>
          <a:graphicData uri="http://schemas.openxmlformats.org/drawingml/2006/table">
            <a:tbl>
              <a:tblPr/>
              <a:tblGrid>
                <a:gridCol w="2162175">
                  <a:extLst>
                    <a:ext uri="{9D8B030D-6E8A-4147-A177-3AD203B41FA5}">
                      <a16:colId xmlns:a16="http://schemas.microsoft.com/office/drawing/2014/main" val="2549507791"/>
                    </a:ext>
                  </a:extLst>
                </a:gridCol>
                <a:gridCol w="3514725">
                  <a:extLst>
                    <a:ext uri="{9D8B030D-6E8A-4147-A177-3AD203B41FA5}">
                      <a16:colId xmlns:a16="http://schemas.microsoft.com/office/drawing/2014/main" val="85370594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Infrastructure Product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Comments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173102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Kubernetes/OpenShift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Containerized workloads and services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390210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LogDNA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3095633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Apache Airflow/Argo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Job Orchestration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857211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DB2/DB2WoC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Data Source/Sinc (single and multi paritions)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90749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Netezza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Limited suport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665523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Cloud Object Storage (COS)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Storage (CSV and Parquet)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7346877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SFTP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Read and writen flat files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5971990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Kafka (WIP)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Stream Support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854698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Kafka Connectors (WIP)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Debezium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API Connector,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DBSource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51499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673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ctangle 159">
            <a:extLst>
              <a:ext uri="{FF2B5EF4-FFF2-40B4-BE49-F238E27FC236}">
                <a16:creationId xmlns:a16="http://schemas.microsoft.com/office/drawing/2014/main" id="{C3433D50-7493-9144-844A-BD339CC470E6}"/>
              </a:ext>
            </a:extLst>
          </p:cNvPr>
          <p:cNvSpPr/>
          <p:nvPr/>
        </p:nvSpPr>
        <p:spPr>
          <a:xfrm>
            <a:off x="3678725" y="1777165"/>
            <a:ext cx="5943600" cy="465645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2F364EE-5037-E946-964A-67A6F33B4C07}"/>
              </a:ext>
            </a:extLst>
          </p:cNvPr>
          <p:cNvSpPr/>
          <p:nvPr/>
        </p:nvSpPr>
        <p:spPr>
          <a:xfrm>
            <a:off x="3383281" y="1517870"/>
            <a:ext cx="6543844" cy="4110766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591687C1-6672-A640-8DC6-5C67A3FB0934}"/>
              </a:ext>
            </a:extLst>
          </p:cNvPr>
          <p:cNvSpPr/>
          <p:nvPr/>
        </p:nvSpPr>
        <p:spPr>
          <a:xfrm>
            <a:off x="4023360" y="740019"/>
            <a:ext cx="1463040" cy="49955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11000">
                <a:schemeClr val="accent3">
                  <a:lumMod val="95000"/>
                  <a:lumOff val="5000"/>
                </a:schemeClr>
              </a:gs>
              <a:gs pos="53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Custom ETL Jobs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(Custom Code)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171A59DB-4B7C-0547-BEC6-A6B245A48742}"/>
              </a:ext>
            </a:extLst>
          </p:cNvPr>
          <p:cNvSpPr/>
          <p:nvPr/>
        </p:nvSpPr>
        <p:spPr>
          <a:xfrm>
            <a:off x="4488880" y="3316932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Reader</a:t>
            </a:r>
          </a:p>
          <a:p>
            <a:pPr algn="ctr"/>
            <a:endParaRPr lang="en-US" sz="1200" dirty="0">
              <a:solidFill>
                <a:schemeClr val="bg1"/>
              </a:solidFill>
              <a:latin typeface="IBM Plex Sans" pitchFamily="34" charset="0"/>
              <a:cs typeface="Arial" charset="0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B1EE9D2-7B4A-FC49-AB10-C8C5408A31BD}"/>
              </a:ext>
            </a:extLst>
          </p:cNvPr>
          <p:cNvSpPr/>
          <p:nvPr/>
        </p:nvSpPr>
        <p:spPr>
          <a:xfrm>
            <a:off x="4500405" y="3774132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Stream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0FB59327-77E5-324E-80CA-EC08531C6E9D}"/>
              </a:ext>
            </a:extLst>
          </p:cNvPr>
          <p:cNvSpPr/>
          <p:nvPr/>
        </p:nvSpPr>
        <p:spPr>
          <a:xfrm>
            <a:off x="4501891" y="4216092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Stocator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7B73E9E-4591-5742-9DC5-728C8940960A}"/>
              </a:ext>
            </a:extLst>
          </p:cNvPr>
          <p:cNvSpPr/>
          <p:nvPr/>
        </p:nvSpPr>
        <p:spPr>
          <a:xfrm>
            <a:off x="4574373" y="5111530"/>
            <a:ext cx="135889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Utilities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4E6BD7DC-6C1E-6447-9615-F2BD1D2FEB2F}"/>
              </a:ext>
            </a:extLst>
          </p:cNvPr>
          <p:cNvSpPr/>
          <p:nvPr/>
        </p:nvSpPr>
        <p:spPr>
          <a:xfrm>
            <a:off x="6329994" y="5138410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Scala-logging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52D55523-C5D3-884B-9E75-4F74B4C0EBD3}"/>
              </a:ext>
            </a:extLst>
          </p:cNvPr>
          <p:cNvSpPr/>
          <p:nvPr/>
        </p:nvSpPr>
        <p:spPr>
          <a:xfrm>
            <a:off x="8098325" y="5138410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Scala Test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51AB6B47-DB5C-F146-AE73-F8AF88F8E1E2}"/>
              </a:ext>
            </a:extLst>
          </p:cNvPr>
          <p:cNvSpPr/>
          <p:nvPr/>
        </p:nvSpPr>
        <p:spPr>
          <a:xfrm>
            <a:off x="4404299" y="1857701"/>
            <a:ext cx="1636626" cy="325611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Configuration Manager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91934329-9A3F-714D-90DA-4AEF2FA1FF8D}"/>
              </a:ext>
            </a:extLst>
          </p:cNvPr>
          <p:cNvSpPr/>
          <p:nvPr/>
        </p:nvSpPr>
        <p:spPr>
          <a:xfrm>
            <a:off x="4500405" y="2859732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SQL</a:t>
            </a:r>
          </a:p>
          <a:p>
            <a:pPr algn="ctr"/>
            <a:endParaRPr lang="en-US" sz="1200" dirty="0">
              <a:solidFill>
                <a:schemeClr val="bg1"/>
              </a:solidFill>
              <a:latin typeface="IBM Plex Sans" pitchFamily="34" charset="0"/>
              <a:cs typeface="Arial" charset="0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F94B38CB-BCCC-444B-8AFD-51E8245181A6}"/>
              </a:ext>
            </a:extLst>
          </p:cNvPr>
          <p:cNvSpPr/>
          <p:nvPr/>
        </p:nvSpPr>
        <p:spPr>
          <a:xfrm>
            <a:off x="6628096" y="2743200"/>
            <a:ext cx="555829" cy="1908490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t" anchorCtr="0">
            <a:no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</a:t>
            </a:r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 </a:t>
            </a:r>
            <a:r>
              <a:rPr lang="en-US" sz="11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DataFrame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5505A641-C4EC-5D45-BAFB-FFDE969D80FA}"/>
              </a:ext>
            </a:extLst>
          </p:cNvPr>
          <p:cNvSpPr/>
          <p:nvPr/>
        </p:nvSpPr>
        <p:spPr>
          <a:xfrm>
            <a:off x="7917240" y="2971800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Writer</a:t>
            </a:r>
          </a:p>
          <a:p>
            <a:pPr algn="ctr"/>
            <a:endParaRPr lang="en-US" sz="1200" dirty="0">
              <a:solidFill>
                <a:schemeClr val="bg1"/>
              </a:solidFill>
              <a:latin typeface="IBM Plex Sans" pitchFamily="34" charset="0"/>
              <a:cs typeface="Arial" charset="0"/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3D1EB930-DDFD-AA4C-A0A1-17D90D1FD2DE}"/>
              </a:ext>
            </a:extLst>
          </p:cNvPr>
          <p:cNvSpPr/>
          <p:nvPr/>
        </p:nvSpPr>
        <p:spPr>
          <a:xfrm>
            <a:off x="7917240" y="3442091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Stream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567FC68-3F9D-F140-A644-27594F4AA1E5}"/>
              </a:ext>
            </a:extLst>
          </p:cNvPr>
          <p:cNvSpPr txBox="1"/>
          <p:nvPr/>
        </p:nvSpPr>
        <p:spPr>
          <a:xfrm>
            <a:off x="3396602" y="1381115"/>
            <a:ext cx="1150243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</a:schemeClr>
                </a:solidFill>
              </a:rPr>
              <a:t>ETL Framework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EAD12975-E3BB-BB4F-9A3A-10FAB0B8DC79}"/>
              </a:ext>
            </a:extLst>
          </p:cNvPr>
          <p:cNvSpPr/>
          <p:nvPr/>
        </p:nvSpPr>
        <p:spPr>
          <a:xfrm>
            <a:off x="6170238" y="1853365"/>
            <a:ext cx="1394687" cy="325611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Security Manager</a:t>
            </a:r>
          </a:p>
        </p:txBody>
      </p:sp>
      <p:sp>
        <p:nvSpPr>
          <p:cNvPr id="158" name="Can 157">
            <a:extLst>
              <a:ext uri="{FF2B5EF4-FFF2-40B4-BE49-F238E27FC236}">
                <a16:creationId xmlns:a16="http://schemas.microsoft.com/office/drawing/2014/main" id="{FBA74B39-3EA4-DF41-93E5-3D7A151A789A}"/>
              </a:ext>
            </a:extLst>
          </p:cNvPr>
          <p:cNvSpPr/>
          <p:nvPr/>
        </p:nvSpPr>
        <p:spPr>
          <a:xfrm>
            <a:off x="4774725" y="5886580"/>
            <a:ext cx="822960" cy="457200"/>
          </a:xfrm>
          <a:prstGeom prst="can">
            <a:avLst/>
          </a:prstGeom>
          <a:gradFill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Config DB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F6D41DA7-C322-0E4A-BB91-68569144DED3}"/>
              </a:ext>
            </a:extLst>
          </p:cNvPr>
          <p:cNvSpPr/>
          <p:nvPr/>
        </p:nvSpPr>
        <p:spPr>
          <a:xfrm>
            <a:off x="7709321" y="1853365"/>
            <a:ext cx="1684404" cy="325611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Spark Session Manager</a:t>
            </a:r>
          </a:p>
        </p:txBody>
      </p:sp>
      <p:cxnSp>
        <p:nvCxnSpPr>
          <p:cNvPr id="161" name="Curved Connector 160">
            <a:extLst>
              <a:ext uri="{FF2B5EF4-FFF2-40B4-BE49-F238E27FC236}">
                <a16:creationId xmlns:a16="http://schemas.microsoft.com/office/drawing/2014/main" id="{0C631095-3CFD-D446-904C-A0BD4088C591}"/>
              </a:ext>
            </a:extLst>
          </p:cNvPr>
          <p:cNvCxnSpPr>
            <a:cxnSpLocks/>
          </p:cNvCxnSpPr>
          <p:nvPr/>
        </p:nvCxnSpPr>
        <p:spPr>
          <a:xfrm>
            <a:off x="9935840" y="4919121"/>
            <a:ext cx="448485" cy="12700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5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Rectangle 171">
            <a:extLst>
              <a:ext uri="{FF2B5EF4-FFF2-40B4-BE49-F238E27FC236}">
                <a16:creationId xmlns:a16="http://schemas.microsoft.com/office/drawing/2014/main" id="{55B20079-BCF9-CC43-97C5-B5257FE0AD6E}"/>
              </a:ext>
            </a:extLst>
          </p:cNvPr>
          <p:cNvSpPr/>
          <p:nvPr/>
        </p:nvSpPr>
        <p:spPr>
          <a:xfrm>
            <a:off x="4272390" y="2714704"/>
            <a:ext cx="1753010" cy="1976368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16C2158-BE9D-EF4A-9E63-AF69E1E3CE00}"/>
              </a:ext>
            </a:extLst>
          </p:cNvPr>
          <p:cNvSpPr/>
          <p:nvPr/>
        </p:nvSpPr>
        <p:spPr>
          <a:xfrm>
            <a:off x="7716915" y="2707599"/>
            <a:ext cx="1753010" cy="1976368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9F687E65-1E39-BF48-B85E-566B029D8DF4}"/>
              </a:ext>
            </a:extLst>
          </p:cNvPr>
          <p:cNvSpPr/>
          <p:nvPr/>
        </p:nvSpPr>
        <p:spPr>
          <a:xfrm>
            <a:off x="3565850" y="1653206"/>
            <a:ext cx="6199519" cy="3241114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187E316-E9AB-C746-9F20-8F24839C4A79}"/>
              </a:ext>
            </a:extLst>
          </p:cNvPr>
          <p:cNvGrpSpPr/>
          <p:nvPr/>
        </p:nvGrpSpPr>
        <p:grpSpPr>
          <a:xfrm>
            <a:off x="10384325" y="536871"/>
            <a:ext cx="1045675" cy="5706703"/>
            <a:chOff x="762000" y="617897"/>
            <a:chExt cx="1045675" cy="5706703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7908D588-664F-A04A-924E-83D3857B60A8}"/>
                </a:ext>
              </a:extLst>
            </p:cNvPr>
            <p:cNvSpPr/>
            <p:nvPr/>
          </p:nvSpPr>
          <p:spPr>
            <a:xfrm>
              <a:off x="762000" y="762000"/>
              <a:ext cx="1045675" cy="5562600"/>
            </a:xfrm>
            <a:prstGeom prst="rect">
              <a:avLst/>
            </a:prstGeom>
            <a:noFill/>
            <a:ln w="19050">
              <a:solidFill>
                <a:schemeClr val="tx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Can 176">
              <a:extLst>
                <a:ext uri="{FF2B5EF4-FFF2-40B4-BE49-F238E27FC236}">
                  <a16:creationId xmlns:a16="http://schemas.microsoft.com/office/drawing/2014/main" id="{1B8FF08D-9B78-D04A-8CFD-6073ADDF19D1}"/>
                </a:ext>
              </a:extLst>
            </p:cNvPr>
            <p:cNvSpPr/>
            <p:nvPr/>
          </p:nvSpPr>
          <p:spPr>
            <a:xfrm>
              <a:off x="932677" y="914400"/>
              <a:ext cx="731520" cy="731520"/>
            </a:xfrm>
            <a:prstGeom prst="can">
              <a:avLst/>
            </a:prstGeom>
            <a:gradFill flip="none" rotWithShape="1">
              <a:gsLst>
                <a:gs pos="0">
                  <a:schemeClr val="accent2">
                    <a:alpha val="62000"/>
                    <a:lumMod val="8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DB2</a:t>
              </a:r>
            </a:p>
          </p:txBody>
        </p:sp>
        <p:sp>
          <p:nvSpPr>
            <p:cNvPr id="178" name="Can 177">
              <a:extLst>
                <a:ext uri="{FF2B5EF4-FFF2-40B4-BE49-F238E27FC236}">
                  <a16:creationId xmlns:a16="http://schemas.microsoft.com/office/drawing/2014/main" id="{B12BCA8D-5C2A-E648-8D51-5ABBE4B467D9}"/>
                </a:ext>
              </a:extLst>
            </p:cNvPr>
            <p:cNvSpPr/>
            <p:nvPr/>
          </p:nvSpPr>
          <p:spPr>
            <a:xfrm>
              <a:off x="914400" y="1828800"/>
              <a:ext cx="731520" cy="731520"/>
            </a:xfrm>
            <a:prstGeom prst="can">
              <a:avLst>
                <a:gd name="adj" fmla="val 25000"/>
              </a:avLst>
            </a:prstGeom>
            <a:gradFill flip="none" rotWithShape="1">
              <a:gsLst>
                <a:gs pos="0">
                  <a:schemeClr val="accent2">
                    <a:alpha val="62000"/>
                    <a:lumMod val="8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Netezza</a:t>
              </a: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9CFF2492-CD02-BC4A-BF65-19799A797236}"/>
                </a:ext>
              </a:extLst>
            </p:cNvPr>
            <p:cNvSpPr txBox="1"/>
            <p:nvPr/>
          </p:nvSpPr>
          <p:spPr>
            <a:xfrm>
              <a:off x="819342" y="617897"/>
              <a:ext cx="939979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tx1">
                      <a:lumMod val="50000"/>
                    </a:schemeClr>
                  </a:solidFill>
                </a:rPr>
                <a:t>Data Sinks</a:t>
              </a:r>
            </a:p>
          </p:txBody>
        </p:sp>
        <p:sp>
          <p:nvSpPr>
            <p:cNvPr id="180" name="Can 179">
              <a:extLst>
                <a:ext uri="{FF2B5EF4-FFF2-40B4-BE49-F238E27FC236}">
                  <a16:creationId xmlns:a16="http://schemas.microsoft.com/office/drawing/2014/main" id="{41BBA659-54DF-D047-BAC8-0CFE119DE603}"/>
                </a:ext>
              </a:extLst>
            </p:cNvPr>
            <p:cNvSpPr/>
            <p:nvPr/>
          </p:nvSpPr>
          <p:spPr>
            <a:xfrm>
              <a:off x="916905" y="3657600"/>
              <a:ext cx="731520" cy="731520"/>
            </a:xfrm>
            <a:prstGeom prst="can">
              <a:avLst>
                <a:gd name="adj" fmla="val 25000"/>
              </a:avLst>
            </a:prstGeom>
            <a:gradFill flip="none" rotWithShape="1">
              <a:gsLst>
                <a:gs pos="0">
                  <a:schemeClr val="accent2">
                    <a:alpha val="62000"/>
                    <a:lumMod val="8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Kafka</a:t>
              </a:r>
            </a:p>
          </p:txBody>
        </p:sp>
        <p:sp>
          <p:nvSpPr>
            <p:cNvPr id="181" name="Cloud 180">
              <a:extLst>
                <a:ext uri="{FF2B5EF4-FFF2-40B4-BE49-F238E27FC236}">
                  <a16:creationId xmlns:a16="http://schemas.microsoft.com/office/drawing/2014/main" id="{72DEC87B-AE5C-AA4A-8BDE-CF900B67A193}"/>
                </a:ext>
              </a:extLst>
            </p:cNvPr>
            <p:cNvSpPr/>
            <p:nvPr/>
          </p:nvSpPr>
          <p:spPr>
            <a:xfrm>
              <a:off x="914400" y="2743200"/>
              <a:ext cx="731520" cy="731520"/>
            </a:xfrm>
            <a:prstGeom prst="cloud">
              <a:avLst/>
            </a:prstGeom>
            <a:gradFill flip="none" rotWithShape="1">
              <a:gsLst>
                <a:gs pos="0">
                  <a:schemeClr val="accent2">
                    <a:alpha val="62000"/>
                    <a:lumMod val="8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COS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567858F2-9BB7-1948-81BF-464B06279B01}"/>
                </a:ext>
              </a:extLst>
            </p:cNvPr>
            <p:cNvSpPr/>
            <p:nvPr/>
          </p:nvSpPr>
          <p:spPr>
            <a:xfrm>
              <a:off x="932677" y="4572000"/>
              <a:ext cx="731520" cy="73152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2000"/>
                    <a:lumMod val="8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pitchFamily="34" charset="0"/>
                  <a:cs typeface="Arial" charset="0"/>
                </a:rPr>
                <a:t>REST API</a:t>
              </a:r>
            </a:p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pitchFamily="34" charset="0"/>
                  <a:cs typeface="Arial" charset="0"/>
                </a:rPr>
                <a:t>Apps</a:t>
              </a:r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1322A69C-80E8-CD4E-BCF1-07849A4F8DFC}"/>
                </a:ext>
              </a:extLst>
            </p:cNvPr>
            <p:cNvSpPr/>
            <p:nvPr/>
          </p:nvSpPr>
          <p:spPr>
            <a:xfrm>
              <a:off x="924790" y="5501640"/>
              <a:ext cx="731520" cy="73152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2000"/>
                    <a:lumMod val="8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pitchFamily="34" charset="0"/>
                  <a:cs typeface="Arial" charset="0"/>
                </a:rPr>
                <a:t>SFTP</a:t>
              </a:r>
            </a:p>
          </p:txBody>
        </p:sp>
      </p:grpSp>
      <p:sp>
        <p:nvSpPr>
          <p:cNvPr id="185" name="多文档 59">
            <a:extLst>
              <a:ext uri="{FF2B5EF4-FFF2-40B4-BE49-F238E27FC236}">
                <a16:creationId xmlns:a16="http://schemas.microsoft.com/office/drawing/2014/main" id="{B46626DD-DEA6-BE4D-9B5F-039FAB2FC3E1}"/>
              </a:ext>
            </a:extLst>
          </p:cNvPr>
          <p:cNvSpPr/>
          <p:nvPr/>
        </p:nvSpPr>
        <p:spPr>
          <a:xfrm>
            <a:off x="6625905" y="5882575"/>
            <a:ext cx="822960" cy="457200"/>
          </a:xfrm>
          <a:prstGeom prst="flowChartMultidocument">
            <a:avLst/>
          </a:prstGeom>
          <a:gradFill>
            <a:gsLst>
              <a:gs pos="0">
                <a:schemeClr val="accent1">
                  <a:lumMod val="67000"/>
                </a:schemeClr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Logs</a:t>
            </a:r>
            <a:endParaRPr kumimoji="1" lang="zh-CN" altLang="en-US" sz="1200" dirty="0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9D8100C-736D-3549-B5CB-BD417C177ACC}"/>
              </a:ext>
            </a:extLst>
          </p:cNvPr>
          <p:cNvSpPr txBox="1"/>
          <p:nvPr/>
        </p:nvSpPr>
        <p:spPr>
          <a:xfrm>
            <a:off x="3762145" y="1674168"/>
            <a:ext cx="602380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tx1">
                    <a:lumMod val="50000"/>
                  </a:schemeClr>
                </a:solidFill>
              </a:rPr>
              <a:t>Initialize</a:t>
            </a: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57C90163-5A65-C44A-A957-30B63F3015CC}"/>
              </a:ext>
            </a:extLst>
          </p:cNvPr>
          <p:cNvSpPr/>
          <p:nvPr/>
        </p:nvSpPr>
        <p:spPr>
          <a:xfrm>
            <a:off x="3684377" y="2475823"/>
            <a:ext cx="5937948" cy="2324777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5A3347C0-5E2F-F649-9C2A-718F6D8B35FE}"/>
              </a:ext>
            </a:extLst>
          </p:cNvPr>
          <p:cNvSpPr txBox="1"/>
          <p:nvPr/>
        </p:nvSpPr>
        <p:spPr>
          <a:xfrm>
            <a:off x="3803079" y="2360407"/>
            <a:ext cx="1582480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tx1">
                    <a:lumMod val="50000"/>
                  </a:schemeClr>
                </a:solidFill>
              </a:rPr>
              <a:t>Extract, Transform and Load)</a:t>
            </a:r>
          </a:p>
        </p:txBody>
      </p:sp>
      <p:cxnSp>
        <p:nvCxnSpPr>
          <p:cNvPr id="191" name="Curved Connector 190">
            <a:extLst>
              <a:ext uri="{FF2B5EF4-FFF2-40B4-BE49-F238E27FC236}">
                <a16:creationId xmlns:a16="http://schemas.microsoft.com/office/drawing/2014/main" id="{F961586B-5686-C343-A092-EC786401678B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96201" y="1382671"/>
            <a:ext cx="290983" cy="2506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3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urved Connector 191">
            <a:extLst>
              <a:ext uri="{FF2B5EF4-FFF2-40B4-BE49-F238E27FC236}">
                <a16:creationId xmlns:a16="http://schemas.microsoft.com/office/drawing/2014/main" id="{AF78928C-3B7F-3A48-ACF1-D57CA4D5AE7A}"/>
              </a:ext>
            </a:extLst>
          </p:cNvPr>
          <p:cNvCxnSpPr>
            <a:cxnSpLocks/>
            <a:stCxn id="160" idx="2"/>
            <a:endCxn id="189" idx="0"/>
          </p:cNvCxnSpPr>
          <p:nvPr/>
        </p:nvCxnSpPr>
        <p:spPr>
          <a:xfrm rot="16200000" flipH="1">
            <a:off x="6535432" y="2357903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Curved Connector 192">
            <a:extLst>
              <a:ext uri="{FF2B5EF4-FFF2-40B4-BE49-F238E27FC236}">
                <a16:creationId xmlns:a16="http://schemas.microsoft.com/office/drawing/2014/main" id="{85360395-818D-384F-9F7F-6E5FA1099297}"/>
              </a:ext>
            </a:extLst>
          </p:cNvPr>
          <p:cNvCxnSpPr>
            <a:cxnSpLocks/>
          </p:cNvCxnSpPr>
          <p:nvPr/>
        </p:nvCxnSpPr>
        <p:spPr>
          <a:xfrm rot="16200000" flipH="1">
            <a:off x="5542005" y="2625280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urved Connector 193">
            <a:extLst>
              <a:ext uri="{FF2B5EF4-FFF2-40B4-BE49-F238E27FC236}">
                <a16:creationId xmlns:a16="http://schemas.microsoft.com/office/drawing/2014/main" id="{20C8CF7B-A06A-EB43-8EA3-58A19664C178}"/>
              </a:ext>
            </a:extLst>
          </p:cNvPr>
          <p:cNvCxnSpPr>
            <a:cxnSpLocks/>
            <a:stCxn id="172" idx="3"/>
            <a:endCxn id="150" idx="1"/>
          </p:cNvCxnSpPr>
          <p:nvPr/>
        </p:nvCxnSpPr>
        <p:spPr>
          <a:xfrm flipV="1">
            <a:off x="6025400" y="3697445"/>
            <a:ext cx="602696" cy="5443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Curved Connector 194">
            <a:extLst>
              <a:ext uri="{FF2B5EF4-FFF2-40B4-BE49-F238E27FC236}">
                <a16:creationId xmlns:a16="http://schemas.microsoft.com/office/drawing/2014/main" id="{441AD925-FB66-D543-A4E7-8C40BFA01D06}"/>
              </a:ext>
            </a:extLst>
          </p:cNvPr>
          <p:cNvCxnSpPr>
            <a:cxnSpLocks/>
            <a:endCxn id="173" idx="1"/>
          </p:cNvCxnSpPr>
          <p:nvPr/>
        </p:nvCxnSpPr>
        <p:spPr>
          <a:xfrm>
            <a:off x="7183925" y="3686799"/>
            <a:ext cx="532990" cy="8984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urved Connector 195">
            <a:extLst>
              <a:ext uri="{FF2B5EF4-FFF2-40B4-BE49-F238E27FC236}">
                <a16:creationId xmlns:a16="http://schemas.microsoft.com/office/drawing/2014/main" id="{8C04444E-C3DC-524B-B58C-8018E5DFD494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4692" y="5010504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Curved Connector 196">
            <a:extLst>
              <a:ext uri="{FF2B5EF4-FFF2-40B4-BE49-F238E27FC236}">
                <a16:creationId xmlns:a16="http://schemas.microsoft.com/office/drawing/2014/main" id="{6B982651-9E8C-DA47-8198-CD5ECAA66A4A}"/>
              </a:ext>
            </a:extLst>
          </p:cNvPr>
          <p:cNvCxnSpPr>
            <a:cxnSpLocks/>
          </p:cNvCxnSpPr>
          <p:nvPr/>
        </p:nvCxnSpPr>
        <p:spPr>
          <a:xfrm rot="16200000" flipH="1">
            <a:off x="6913605" y="5040565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Curved Connector 197">
            <a:extLst>
              <a:ext uri="{FF2B5EF4-FFF2-40B4-BE49-F238E27FC236}">
                <a16:creationId xmlns:a16="http://schemas.microsoft.com/office/drawing/2014/main" id="{D3D46596-4753-A247-B5D0-7A9E9C1CB73B}"/>
              </a:ext>
            </a:extLst>
          </p:cNvPr>
          <p:cNvCxnSpPr>
            <a:cxnSpLocks/>
          </p:cNvCxnSpPr>
          <p:nvPr/>
        </p:nvCxnSpPr>
        <p:spPr>
          <a:xfrm rot="16200000" flipH="1">
            <a:off x="8699757" y="5024989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Curved Connector 198">
            <a:extLst>
              <a:ext uri="{FF2B5EF4-FFF2-40B4-BE49-F238E27FC236}">
                <a16:creationId xmlns:a16="http://schemas.microsoft.com/office/drawing/2014/main" id="{299EE113-2EF1-674D-A5C0-5EF83B285D37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71112" y="5789499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urved Connector 199">
            <a:extLst>
              <a:ext uri="{FF2B5EF4-FFF2-40B4-BE49-F238E27FC236}">
                <a16:creationId xmlns:a16="http://schemas.microsoft.com/office/drawing/2014/main" id="{CA3870B3-F55E-C34D-A990-FB314AD2054B}"/>
              </a:ext>
            </a:extLst>
          </p:cNvPr>
          <p:cNvCxnSpPr>
            <a:cxnSpLocks/>
          </p:cNvCxnSpPr>
          <p:nvPr/>
        </p:nvCxnSpPr>
        <p:spPr>
          <a:xfrm rot="16200000" flipH="1">
            <a:off x="6920879" y="5768661"/>
            <a:ext cx="233013" cy="2826"/>
          </a:xfrm>
          <a:prstGeom prst="curvedConnector3">
            <a:avLst>
              <a:gd name="adj1" fmla="val 50000"/>
            </a:avLst>
          </a:prstGeom>
          <a:ln w="50800">
            <a:solidFill>
              <a:schemeClr val="bg1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Rectangle 201">
            <a:extLst>
              <a:ext uri="{FF2B5EF4-FFF2-40B4-BE49-F238E27FC236}">
                <a16:creationId xmlns:a16="http://schemas.microsoft.com/office/drawing/2014/main" id="{8725861D-FFE1-1747-9A8C-A30F0DDCB7E0}"/>
              </a:ext>
            </a:extLst>
          </p:cNvPr>
          <p:cNvSpPr/>
          <p:nvPr/>
        </p:nvSpPr>
        <p:spPr>
          <a:xfrm>
            <a:off x="7923123" y="3994220"/>
            <a:ext cx="1371600" cy="329184"/>
          </a:xfrm>
          <a:prstGeom prst="rect">
            <a:avLst/>
          </a:prstGeom>
          <a:gradFill flip="none" rotWithShape="1">
            <a:gsLst>
              <a:gs pos="0">
                <a:srgbClr val="080808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JDBC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037A1B9C-435C-EF49-97F3-38795904F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9717" y="-13514"/>
            <a:ext cx="11585576" cy="48665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ETL Patterns</a:t>
            </a:r>
          </a:p>
        </p:txBody>
      </p: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979FE07B-BF14-6348-9A4E-4A43D702D451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1815885" y="2631409"/>
            <a:ext cx="1567396" cy="941844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5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3E363CA-8A42-914E-911C-9642C72437B2}"/>
              </a:ext>
            </a:extLst>
          </p:cNvPr>
          <p:cNvSpPr/>
          <p:nvPr/>
        </p:nvSpPr>
        <p:spPr>
          <a:xfrm>
            <a:off x="796456" y="3647302"/>
            <a:ext cx="1040357" cy="2260118"/>
          </a:xfrm>
          <a:prstGeom prst="rect">
            <a:avLst/>
          </a:prstGeom>
          <a:noFill/>
          <a:ln w="19050">
            <a:solidFill>
              <a:schemeClr val="tx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Can 79">
            <a:extLst>
              <a:ext uri="{FF2B5EF4-FFF2-40B4-BE49-F238E27FC236}">
                <a16:creationId xmlns:a16="http://schemas.microsoft.com/office/drawing/2014/main" id="{D77A2112-5106-F845-989E-5591EE773831}"/>
              </a:ext>
            </a:extLst>
          </p:cNvPr>
          <p:cNvSpPr/>
          <p:nvPr/>
        </p:nvSpPr>
        <p:spPr>
          <a:xfrm>
            <a:off x="967774" y="3810000"/>
            <a:ext cx="708626" cy="400164"/>
          </a:xfrm>
          <a:prstGeom prst="can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76000">
                <a:schemeClr val="accent2">
                  <a:lumMod val="60000"/>
                </a:schemeClr>
              </a:gs>
            </a:gsLst>
            <a:lin ang="36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DB2</a:t>
            </a:r>
          </a:p>
        </p:txBody>
      </p:sp>
      <p:sp>
        <p:nvSpPr>
          <p:cNvPr id="81" name="Can 80">
            <a:extLst>
              <a:ext uri="{FF2B5EF4-FFF2-40B4-BE49-F238E27FC236}">
                <a16:creationId xmlns:a16="http://schemas.microsoft.com/office/drawing/2014/main" id="{47B612BD-A924-7B45-AE41-30D613AC54FC}"/>
              </a:ext>
            </a:extLst>
          </p:cNvPr>
          <p:cNvSpPr/>
          <p:nvPr/>
        </p:nvSpPr>
        <p:spPr>
          <a:xfrm>
            <a:off x="954913" y="4343400"/>
            <a:ext cx="708626" cy="400164"/>
          </a:xfrm>
          <a:prstGeom prst="can">
            <a:avLst>
              <a:gd name="adj" fmla="val 25000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76000">
                <a:schemeClr val="accent2">
                  <a:lumMod val="60000"/>
                </a:schemeClr>
              </a:gs>
            </a:gsLst>
            <a:lin ang="36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Netezza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C8D8904-99DD-1E4A-A7EC-FC7636630789}"/>
              </a:ext>
            </a:extLst>
          </p:cNvPr>
          <p:cNvSpPr txBox="1"/>
          <p:nvPr/>
        </p:nvSpPr>
        <p:spPr>
          <a:xfrm>
            <a:off x="832540" y="3507125"/>
            <a:ext cx="99299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</a:schemeClr>
                </a:solidFill>
              </a:rPr>
              <a:t>Data Sources</a:t>
            </a:r>
          </a:p>
        </p:txBody>
      </p:sp>
      <p:sp>
        <p:nvSpPr>
          <p:cNvPr id="83" name="Cloud 82">
            <a:extLst>
              <a:ext uri="{FF2B5EF4-FFF2-40B4-BE49-F238E27FC236}">
                <a16:creationId xmlns:a16="http://schemas.microsoft.com/office/drawing/2014/main" id="{F6A5B3D4-8575-0547-B82E-76CEC85B22DE}"/>
              </a:ext>
            </a:extLst>
          </p:cNvPr>
          <p:cNvSpPr/>
          <p:nvPr/>
        </p:nvSpPr>
        <p:spPr>
          <a:xfrm>
            <a:off x="954913" y="4876800"/>
            <a:ext cx="708626" cy="400164"/>
          </a:xfrm>
          <a:prstGeom prst="cloud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76000">
                <a:schemeClr val="accent2">
                  <a:lumMod val="60000"/>
                </a:schemeClr>
              </a:gs>
            </a:gsLst>
            <a:lin ang="36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15C5F61-0839-AF4A-BD73-884D92EAAE82}"/>
              </a:ext>
            </a:extLst>
          </p:cNvPr>
          <p:cNvSpPr/>
          <p:nvPr/>
        </p:nvSpPr>
        <p:spPr>
          <a:xfrm>
            <a:off x="954913" y="5391036"/>
            <a:ext cx="704088" cy="40016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76000">
                <a:schemeClr val="accent2">
                  <a:lumMod val="60000"/>
                </a:schemeClr>
              </a:gs>
            </a:gsLst>
            <a:lin ang="36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REST API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952997A-D0DD-0B43-AEBD-45BFBD08635F}"/>
              </a:ext>
            </a:extLst>
          </p:cNvPr>
          <p:cNvSpPr/>
          <p:nvPr/>
        </p:nvSpPr>
        <p:spPr>
          <a:xfrm>
            <a:off x="7502685" y="726264"/>
            <a:ext cx="1463040" cy="49955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20000">
                <a:schemeClr val="accent5">
                  <a:lumMod val="95000"/>
                  <a:lumOff val="5000"/>
                </a:schemeClr>
              </a:gs>
              <a:gs pos="39000">
                <a:schemeClr val="accent5">
                  <a:lumMod val="60000"/>
                </a:schemeClr>
              </a:gs>
            </a:gsLst>
            <a:lin ang="42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AutoETL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(No Custom code)</a:t>
            </a:r>
          </a:p>
        </p:txBody>
      </p:sp>
      <p:sp>
        <p:nvSpPr>
          <p:cNvPr id="93" name="Can 92">
            <a:extLst>
              <a:ext uri="{FF2B5EF4-FFF2-40B4-BE49-F238E27FC236}">
                <a16:creationId xmlns:a16="http://schemas.microsoft.com/office/drawing/2014/main" id="{D695C7F0-A095-4E40-B161-5374EDB36112}"/>
              </a:ext>
            </a:extLst>
          </p:cNvPr>
          <p:cNvSpPr/>
          <p:nvPr/>
        </p:nvSpPr>
        <p:spPr>
          <a:xfrm>
            <a:off x="9284954" y="609600"/>
            <a:ext cx="939972" cy="726618"/>
          </a:xfrm>
          <a:prstGeom prst="can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20000">
                <a:schemeClr val="accent5">
                  <a:lumMod val="95000"/>
                  <a:lumOff val="5000"/>
                </a:schemeClr>
              </a:gs>
              <a:gs pos="39000">
                <a:schemeClr val="accent5">
                  <a:lumMod val="60000"/>
                </a:schemeClr>
              </a:gs>
            </a:gsLst>
            <a:lin ang="42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/>
              <a:t>Config DB</a:t>
            </a:r>
          </a:p>
          <a:p>
            <a:pPr algn="ctr"/>
            <a:r>
              <a:rPr lang="en-US" sz="1200" dirty="0"/>
              <a:t>Jobs Config</a:t>
            </a:r>
          </a:p>
        </p:txBody>
      </p: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F13C73B6-557D-F644-B9FB-5A8D9EAB8E41}"/>
              </a:ext>
            </a:extLst>
          </p:cNvPr>
          <p:cNvCxnSpPr>
            <a:cxnSpLocks/>
            <a:stCxn id="93" idx="2"/>
            <a:endCxn id="92" idx="3"/>
          </p:cNvCxnSpPr>
          <p:nvPr/>
        </p:nvCxnSpPr>
        <p:spPr>
          <a:xfrm rot="10800000" flipV="1">
            <a:off x="8965726" y="972908"/>
            <a:ext cx="319229" cy="3131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5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urved Connector 96">
            <a:extLst>
              <a:ext uri="{FF2B5EF4-FFF2-40B4-BE49-F238E27FC236}">
                <a16:creationId xmlns:a16="http://schemas.microsoft.com/office/drawing/2014/main" id="{3F124D38-09CD-9C46-B925-FAEBAE9E9BE4}"/>
              </a:ext>
            </a:extLst>
          </p:cNvPr>
          <p:cNvCxnSpPr>
            <a:cxnSpLocks/>
            <a:stCxn id="92" idx="2"/>
          </p:cNvCxnSpPr>
          <p:nvPr/>
        </p:nvCxnSpPr>
        <p:spPr>
          <a:xfrm rot="5400000">
            <a:off x="7988745" y="1298694"/>
            <a:ext cx="318338" cy="172582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5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9969D8EC-2AFB-8745-A60D-7B3FAA339F9A}"/>
              </a:ext>
            </a:extLst>
          </p:cNvPr>
          <p:cNvCxnSpPr>
            <a:cxnSpLocks/>
          </p:cNvCxnSpPr>
          <p:nvPr/>
        </p:nvCxnSpPr>
        <p:spPr>
          <a:xfrm>
            <a:off x="1835562" y="1857264"/>
            <a:ext cx="1567396" cy="941844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3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Cloud 107">
            <a:extLst>
              <a:ext uri="{FF2B5EF4-FFF2-40B4-BE49-F238E27FC236}">
                <a16:creationId xmlns:a16="http://schemas.microsoft.com/office/drawing/2014/main" id="{7FD201DD-8540-2C4B-B29A-5AD2ECB7CBC0}"/>
              </a:ext>
            </a:extLst>
          </p:cNvPr>
          <p:cNvSpPr/>
          <p:nvPr/>
        </p:nvSpPr>
        <p:spPr>
          <a:xfrm>
            <a:off x="2248438" y="3962400"/>
            <a:ext cx="799562" cy="941845"/>
          </a:xfrm>
          <a:prstGeom prst="cloud">
            <a:avLst/>
          </a:prstGeom>
          <a:gradFill flip="none" rotWithShape="1">
            <a:gsLst>
              <a:gs pos="0">
                <a:srgbClr val="004D80"/>
              </a:gs>
              <a:gs pos="43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Kafka</a:t>
            </a:r>
          </a:p>
        </p:txBody>
      </p:sp>
      <p:cxnSp>
        <p:nvCxnSpPr>
          <p:cNvPr id="111" name="Curved Connector 110">
            <a:extLst>
              <a:ext uri="{FF2B5EF4-FFF2-40B4-BE49-F238E27FC236}">
                <a16:creationId xmlns:a16="http://schemas.microsoft.com/office/drawing/2014/main" id="{98478B48-BA34-E344-B31A-EE967F47F57D}"/>
              </a:ext>
            </a:extLst>
          </p:cNvPr>
          <p:cNvCxnSpPr>
            <a:cxnSpLocks/>
            <a:stCxn id="78" idx="3"/>
            <a:endCxn id="108" idx="2"/>
          </p:cNvCxnSpPr>
          <p:nvPr/>
        </p:nvCxnSpPr>
        <p:spPr>
          <a:xfrm flipV="1">
            <a:off x="1836813" y="4433323"/>
            <a:ext cx="414105" cy="344038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6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>
            <a:extLst>
              <a:ext uri="{FF2B5EF4-FFF2-40B4-BE49-F238E27FC236}">
                <a16:creationId xmlns:a16="http://schemas.microsoft.com/office/drawing/2014/main" id="{405E7900-E604-174C-8F34-F2E678723C67}"/>
              </a:ext>
            </a:extLst>
          </p:cNvPr>
          <p:cNvCxnSpPr>
            <a:cxnSpLocks/>
          </p:cNvCxnSpPr>
          <p:nvPr/>
        </p:nvCxnSpPr>
        <p:spPr>
          <a:xfrm>
            <a:off x="3029504" y="4422120"/>
            <a:ext cx="373454" cy="12700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6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urved Connector 118">
            <a:extLst>
              <a:ext uri="{FF2B5EF4-FFF2-40B4-BE49-F238E27FC236}">
                <a16:creationId xmlns:a16="http://schemas.microsoft.com/office/drawing/2014/main" id="{F27DB1EC-9BBB-7645-A76D-0EDFA7C6AB35}"/>
              </a:ext>
            </a:extLst>
          </p:cNvPr>
          <p:cNvCxnSpPr>
            <a:cxnSpLocks/>
          </p:cNvCxnSpPr>
          <p:nvPr/>
        </p:nvCxnSpPr>
        <p:spPr>
          <a:xfrm>
            <a:off x="9935840" y="2352966"/>
            <a:ext cx="448485" cy="12700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3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urved Connector 119">
            <a:extLst>
              <a:ext uri="{FF2B5EF4-FFF2-40B4-BE49-F238E27FC236}">
                <a16:creationId xmlns:a16="http://schemas.microsoft.com/office/drawing/2014/main" id="{6A8E6E6C-B9B9-3541-AF86-7495791F030A}"/>
              </a:ext>
            </a:extLst>
          </p:cNvPr>
          <p:cNvCxnSpPr>
            <a:cxnSpLocks/>
          </p:cNvCxnSpPr>
          <p:nvPr/>
        </p:nvCxnSpPr>
        <p:spPr>
          <a:xfrm>
            <a:off x="9937490" y="3636043"/>
            <a:ext cx="448485" cy="12700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6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urved Connector 121">
            <a:extLst>
              <a:ext uri="{FF2B5EF4-FFF2-40B4-BE49-F238E27FC236}">
                <a16:creationId xmlns:a16="http://schemas.microsoft.com/office/drawing/2014/main" id="{EEE2FF67-9470-3140-9864-FA41C7C3AAAE}"/>
              </a:ext>
            </a:extLst>
          </p:cNvPr>
          <p:cNvCxnSpPr>
            <a:cxnSpLocks/>
          </p:cNvCxnSpPr>
          <p:nvPr/>
        </p:nvCxnSpPr>
        <p:spPr>
          <a:xfrm rot="16200000" flipH="1">
            <a:off x="6390405" y="1376323"/>
            <a:ext cx="290983" cy="2506"/>
          </a:xfrm>
          <a:prstGeom prst="curvedConnector3">
            <a:avLst>
              <a:gd name="adj1" fmla="val 50000"/>
            </a:avLst>
          </a:prstGeom>
          <a:ln w="50800">
            <a:solidFill>
              <a:schemeClr val="accent6">
                <a:lumMod val="75000"/>
              </a:schemeClr>
            </a:solidFill>
            <a:headEnd type="non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2F72FCE3-0618-F74B-A356-5B7AB439558D}"/>
              </a:ext>
            </a:extLst>
          </p:cNvPr>
          <p:cNvSpPr txBox="1"/>
          <p:nvPr/>
        </p:nvSpPr>
        <p:spPr>
          <a:xfrm>
            <a:off x="3647934" y="5763972"/>
            <a:ext cx="106839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Config Tables: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Data Source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SQLs</a:t>
            </a:r>
          </a:p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Job History Log</a:t>
            </a: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43C4674A-5EEE-D449-B000-F711606A28F9}"/>
              </a:ext>
            </a:extLst>
          </p:cNvPr>
          <p:cNvSpPr/>
          <p:nvPr/>
        </p:nvSpPr>
        <p:spPr>
          <a:xfrm>
            <a:off x="5780835" y="735229"/>
            <a:ext cx="1463040" cy="49955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30000">
                <a:schemeClr val="accent6">
                  <a:lumMod val="95000"/>
                  <a:lumOff val="5000"/>
                </a:schemeClr>
              </a:gs>
              <a:gs pos="64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Custom ETL Jobs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IBM Plex Sans" pitchFamily="34" charset="0"/>
                <a:cs typeface="Arial" charset="0"/>
              </a:rPr>
              <a:t>(Kafka Steam)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ECCE0753-1539-C247-AAF3-C6017448510E}"/>
              </a:ext>
            </a:extLst>
          </p:cNvPr>
          <p:cNvGrpSpPr/>
          <p:nvPr/>
        </p:nvGrpSpPr>
        <p:grpSpPr>
          <a:xfrm>
            <a:off x="799717" y="985005"/>
            <a:ext cx="1025821" cy="2365870"/>
            <a:chOff x="799717" y="985005"/>
            <a:chExt cx="1025821" cy="2365870"/>
          </a:xfrm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ACBFD2B6-A0AD-4E4F-BC5C-B071BA20A4D2}"/>
                </a:ext>
              </a:extLst>
            </p:cNvPr>
            <p:cNvSpPr/>
            <p:nvPr/>
          </p:nvSpPr>
          <p:spPr>
            <a:xfrm>
              <a:off x="799717" y="1101735"/>
              <a:ext cx="1025821" cy="2249140"/>
            </a:xfrm>
            <a:prstGeom prst="rect">
              <a:avLst/>
            </a:prstGeom>
            <a:noFill/>
            <a:ln w="19050">
              <a:solidFill>
                <a:schemeClr val="tx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an 62">
              <a:extLst>
                <a:ext uri="{FF2B5EF4-FFF2-40B4-BE49-F238E27FC236}">
                  <a16:creationId xmlns:a16="http://schemas.microsoft.com/office/drawing/2014/main" id="{BA5EEE73-8954-2441-9763-A4958B83743B}"/>
                </a:ext>
              </a:extLst>
            </p:cNvPr>
            <p:cNvSpPr/>
            <p:nvPr/>
          </p:nvSpPr>
          <p:spPr>
            <a:xfrm>
              <a:off x="967774" y="1295400"/>
              <a:ext cx="708626" cy="400164"/>
            </a:xfrm>
            <a:prstGeom prst="can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76000">
                  <a:schemeClr val="accent2">
                    <a:lumMod val="60000"/>
                  </a:schemeClr>
                </a:gs>
              </a:gsLst>
              <a:lin ang="3600000" scaled="0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DB2</a:t>
              </a:r>
            </a:p>
          </p:txBody>
        </p:sp>
        <p:sp>
          <p:nvSpPr>
            <p:cNvPr id="65" name="Can 64">
              <a:extLst>
                <a:ext uri="{FF2B5EF4-FFF2-40B4-BE49-F238E27FC236}">
                  <a16:creationId xmlns:a16="http://schemas.microsoft.com/office/drawing/2014/main" id="{86671D5E-A049-5644-B394-C575A50ED7B2}"/>
                </a:ext>
              </a:extLst>
            </p:cNvPr>
            <p:cNvSpPr/>
            <p:nvPr/>
          </p:nvSpPr>
          <p:spPr>
            <a:xfrm>
              <a:off x="954913" y="1828800"/>
              <a:ext cx="708626" cy="400164"/>
            </a:xfrm>
            <a:prstGeom prst="can">
              <a:avLst>
                <a:gd name="adj" fmla="val 25000"/>
              </a:avLst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76000">
                  <a:schemeClr val="accent2">
                    <a:lumMod val="60000"/>
                  </a:schemeClr>
                </a:gs>
              </a:gsLst>
              <a:lin ang="3600000" scaled="0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Netezza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961AACB4-897E-1F48-A207-C7A2767C3355}"/>
                </a:ext>
              </a:extLst>
            </p:cNvPr>
            <p:cNvSpPr txBox="1"/>
            <p:nvPr/>
          </p:nvSpPr>
          <p:spPr>
            <a:xfrm>
              <a:off x="836423" y="985005"/>
              <a:ext cx="96042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tx1">
                      <a:lumMod val="50000"/>
                    </a:schemeClr>
                  </a:solidFill>
                </a:rPr>
                <a:t>Data Sources</a:t>
              </a:r>
            </a:p>
          </p:txBody>
        </p:sp>
        <p:sp>
          <p:nvSpPr>
            <p:cNvPr id="66" name="Cloud 65">
              <a:extLst>
                <a:ext uri="{FF2B5EF4-FFF2-40B4-BE49-F238E27FC236}">
                  <a16:creationId xmlns:a16="http://schemas.microsoft.com/office/drawing/2014/main" id="{F9B84E80-355B-5E41-B716-3AE479900C81}"/>
                </a:ext>
              </a:extLst>
            </p:cNvPr>
            <p:cNvSpPr/>
            <p:nvPr/>
          </p:nvSpPr>
          <p:spPr>
            <a:xfrm>
              <a:off x="954913" y="2362200"/>
              <a:ext cx="708626" cy="400164"/>
            </a:xfrm>
            <a:prstGeom prst="cloud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76000">
                  <a:schemeClr val="accent2">
                    <a:lumMod val="60000"/>
                  </a:schemeClr>
                </a:gs>
              </a:gsLst>
              <a:lin ang="3600000" scaled="0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COS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2B46ABD-8FA7-7648-A028-88F2C5001D2F}"/>
                </a:ext>
              </a:extLst>
            </p:cNvPr>
            <p:cNvSpPr/>
            <p:nvPr/>
          </p:nvSpPr>
          <p:spPr>
            <a:xfrm>
              <a:off x="951755" y="2840516"/>
              <a:ext cx="704088" cy="400164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76000">
                  <a:schemeClr val="accent2">
                    <a:lumMod val="60000"/>
                  </a:schemeClr>
                </a:gs>
              </a:gsLst>
              <a:lin ang="3600000" scaled="0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pitchFamily="34" charset="0"/>
                  <a:cs typeface="Arial" charset="0"/>
                </a:rPr>
                <a:t>SFTP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962AA7F6-B0E9-8348-B234-0BEAE73BFE44}"/>
              </a:ext>
            </a:extLst>
          </p:cNvPr>
          <p:cNvGrpSpPr/>
          <p:nvPr/>
        </p:nvGrpSpPr>
        <p:grpSpPr>
          <a:xfrm>
            <a:off x="7620000" y="5704835"/>
            <a:ext cx="2592622" cy="722326"/>
            <a:chOff x="7784523" y="5704835"/>
            <a:chExt cx="2592622" cy="722326"/>
          </a:xfrm>
        </p:grpSpPr>
        <p:cxnSp>
          <p:nvCxnSpPr>
            <p:cNvPr id="157" name="Curved Connector 156">
              <a:extLst>
                <a:ext uri="{FF2B5EF4-FFF2-40B4-BE49-F238E27FC236}">
                  <a16:creationId xmlns:a16="http://schemas.microsoft.com/office/drawing/2014/main" id="{6ED3ECD0-25E4-0D41-923B-47670044E50F}"/>
                </a:ext>
              </a:extLst>
            </p:cNvPr>
            <p:cNvCxnSpPr>
              <a:cxnSpLocks/>
            </p:cNvCxnSpPr>
            <p:nvPr/>
          </p:nvCxnSpPr>
          <p:spPr>
            <a:xfrm>
              <a:off x="7835202" y="6274750"/>
              <a:ext cx="452842" cy="10634"/>
            </a:xfrm>
            <a:prstGeom prst="curvedConnector3">
              <a:avLst>
                <a:gd name="adj1" fmla="val 50000"/>
              </a:avLst>
            </a:prstGeom>
            <a:ln w="50800">
              <a:solidFill>
                <a:schemeClr val="accent5">
                  <a:lumMod val="75000"/>
                </a:schemeClr>
              </a:solidFill>
              <a:headEnd type="none"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437A3364-0AAF-2842-A6FA-74F66F4409B1}"/>
                </a:ext>
              </a:extLst>
            </p:cNvPr>
            <p:cNvSpPr txBox="1"/>
            <p:nvPr/>
          </p:nvSpPr>
          <p:spPr>
            <a:xfrm>
              <a:off x="8301849" y="5721753"/>
              <a:ext cx="2072313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</a:rPr>
                <a:t>Pattern 1 – Custom Batch Jobs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493957D8-017C-E84F-AE74-39F1AB53CCE4}"/>
                </a:ext>
              </a:extLst>
            </p:cNvPr>
            <p:cNvSpPr txBox="1"/>
            <p:nvPr/>
          </p:nvSpPr>
          <p:spPr>
            <a:xfrm>
              <a:off x="8301848" y="5950353"/>
              <a:ext cx="2072313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</a:rPr>
                <a:t>Pattern 2 – Custom Stream Jobs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C39F7E0E-A02B-0D45-B131-2B893921EDE9}"/>
                </a:ext>
              </a:extLst>
            </p:cNvPr>
            <p:cNvSpPr txBox="1"/>
            <p:nvPr/>
          </p:nvSpPr>
          <p:spPr>
            <a:xfrm>
              <a:off x="8304832" y="6180940"/>
              <a:ext cx="2072313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</a:rPr>
                <a:t>Pattern 3 – Config based batch Jobs</a:t>
              </a:r>
            </a:p>
          </p:txBody>
        </p:sp>
        <p:cxnSp>
          <p:nvCxnSpPr>
            <p:cNvPr id="168" name="Curved Connector 167">
              <a:extLst>
                <a:ext uri="{FF2B5EF4-FFF2-40B4-BE49-F238E27FC236}">
                  <a16:creationId xmlns:a16="http://schemas.microsoft.com/office/drawing/2014/main" id="{8238B653-48A1-864E-8AAB-C0E052C0BF93}"/>
                </a:ext>
              </a:extLst>
            </p:cNvPr>
            <p:cNvCxnSpPr>
              <a:cxnSpLocks/>
            </p:cNvCxnSpPr>
            <p:nvPr/>
          </p:nvCxnSpPr>
          <p:spPr>
            <a:xfrm>
              <a:off x="7828022" y="5844499"/>
              <a:ext cx="467202" cy="8038"/>
            </a:xfrm>
            <a:prstGeom prst="curvedConnector3">
              <a:avLst>
                <a:gd name="adj1" fmla="val 50000"/>
              </a:avLst>
            </a:prstGeom>
            <a:ln w="50800">
              <a:solidFill>
                <a:schemeClr val="accent3">
                  <a:lumMod val="75000"/>
                </a:schemeClr>
              </a:solidFill>
              <a:headEnd type="none"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urved Connector 168">
              <a:extLst>
                <a:ext uri="{FF2B5EF4-FFF2-40B4-BE49-F238E27FC236}">
                  <a16:creationId xmlns:a16="http://schemas.microsoft.com/office/drawing/2014/main" id="{3C1DF180-B144-7749-B502-4B561EEE59F6}"/>
                </a:ext>
              </a:extLst>
            </p:cNvPr>
            <p:cNvCxnSpPr>
              <a:cxnSpLocks/>
            </p:cNvCxnSpPr>
            <p:nvPr/>
          </p:nvCxnSpPr>
          <p:spPr>
            <a:xfrm>
              <a:off x="7835202" y="6057162"/>
              <a:ext cx="452842" cy="12488"/>
            </a:xfrm>
            <a:prstGeom prst="curvedConnector3">
              <a:avLst>
                <a:gd name="adj1" fmla="val 50000"/>
              </a:avLst>
            </a:prstGeom>
            <a:ln w="50800">
              <a:solidFill>
                <a:schemeClr val="accent6">
                  <a:lumMod val="75000"/>
                </a:schemeClr>
              </a:solidFill>
              <a:headEnd type="none"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9D5D0112-2214-0D47-9659-E55323A9D4F4}"/>
                </a:ext>
              </a:extLst>
            </p:cNvPr>
            <p:cNvSpPr/>
            <p:nvPr/>
          </p:nvSpPr>
          <p:spPr>
            <a:xfrm>
              <a:off x="7784523" y="5704835"/>
              <a:ext cx="2586809" cy="722325"/>
            </a:xfrm>
            <a:prstGeom prst="rect">
              <a:avLst/>
            </a:prstGeom>
            <a:noFill/>
            <a:ln w="19050">
              <a:solidFill>
                <a:schemeClr val="bg1">
                  <a:lumMod val="65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7528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037A1B9C-435C-EF49-97F3-38795904F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9717" y="-13514"/>
            <a:ext cx="11585576" cy="48665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Deployment Architecture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D8508DC-2F9E-E54B-B1E2-EEC081CBE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260" y="838200"/>
            <a:ext cx="11135288" cy="488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525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88ADA-1C9F-2B4B-AC35-48EDE65B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C7450-953F-3542-AE86-C95883CA9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6" y="48921"/>
            <a:ext cx="11585576" cy="48665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IBM Plex Sans SemiBold" panose="020B0503050203000203" pitchFamily="34" charset="77"/>
              </a:rPr>
              <a:t>Pre-requisites Other Information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3AB844-ACC9-7C44-B284-FD871E18AAF4}"/>
              </a:ext>
            </a:extLst>
          </p:cNvPr>
          <p:cNvSpPr/>
          <p:nvPr/>
        </p:nvSpPr>
        <p:spPr>
          <a:xfrm>
            <a:off x="176216" y="703957"/>
            <a:ext cx="1072038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ETLFramework will be provided as a jar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app.conf – Store application specific configuration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Requires following tables: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ETL_DATA_SOURCES - Stores connection details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ETL_JOB_HIST - Stores job history log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ETL_JOB_SQL - Stores SQLs to be used in ETL Jobs (Optional table)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spark-conf.properties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log4j.properties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Order of evaluation of properties: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Arguments passed by ETL jobs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Application provided (in conf and properties files)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Framework default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k8sSecret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for protecting credentials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0900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8AA6-052F-3B41-B117-10C8A03842B4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91698" y="1135555"/>
            <a:ext cx="9940095" cy="693245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dirty="0"/>
              <a:t>Demo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71E17328-4671-D440-A127-ED9CECEF516E}"/>
              </a:ext>
            </a:extLst>
          </p:cNvPr>
          <p:cNvSpPr txBox="1">
            <a:spLocks/>
          </p:cNvSpPr>
          <p:nvPr/>
        </p:nvSpPr>
        <p:spPr>
          <a:xfrm>
            <a:off x="1600200" y="3886200"/>
            <a:ext cx="9940095" cy="693245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rmAutofit fontScale="97500"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100000"/>
              <a:buNone/>
              <a:defRPr sz="4800" b="0" i="0" kern="1200">
                <a:solidFill>
                  <a:schemeClr val="bg1"/>
                </a:solidFill>
                <a:latin typeface="IBM Plex Sans Medium" charset="0"/>
                <a:ea typeface="IBM Plex Sans Medium" charset="0"/>
                <a:cs typeface="IBM Plex Sans Medium" charset="0"/>
              </a:defRPr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pPr algn="r">
              <a:defRPr/>
            </a:pPr>
            <a:r>
              <a:rPr lang="en-US" sz="3600" dirty="0"/>
              <a:t>Let us build a simple ETL job</a:t>
            </a:r>
          </a:p>
        </p:txBody>
      </p:sp>
    </p:spTree>
    <p:extLst>
      <p:ext uri="{BB962C8B-B14F-4D97-AF65-F5344CB8AC3E}">
        <p14:creationId xmlns:p14="http://schemas.microsoft.com/office/powerpoint/2010/main" val="2819139397"/>
      </p:ext>
    </p:extLst>
  </p:cSld>
  <p:clrMapOvr>
    <a:masterClrMapping/>
  </p:clrMapOvr>
</p:sld>
</file>

<file path=ppt/theme/theme1.xml><?xml version="1.0" encoding="utf-8"?>
<a:theme xmlns:a="http://schemas.openxmlformats.org/drawingml/2006/main" name="2 - Blue Line Theme">
  <a:themeElements>
    <a:clrScheme name="SMS Domain">
      <a:dk1>
        <a:srgbClr val="929397"/>
      </a:dk1>
      <a:lt1>
        <a:srgbClr val="FFFFFF"/>
      </a:lt1>
      <a:dk2>
        <a:srgbClr val="58286F"/>
      </a:dk2>
      <a:lt2>
        <a:srgbClr val="B83C98"/>
      </a:lt2>
      <a:accent1>
        <a:srgbClr val="003F69"/>
      </a:accent1>
      <a:accent2>
        <a:srgbClr val="4982C3"/>
      </a:accent2>
      <a:accent3>
        <a:srgbClr val="82D1F5"/>
      </a:accent3>
      <a:accent4>
        <a:srgbClr val="F04E37"/>
      </a:accent4>
      <a:accent5>
        <a:srgbClr val="FCB614"/>
      </a:accent5>
      <a:accent6>
        <a:srgbClr val="26B3AE"/>
      </a:accent6>
      <a:hlink>
        <a:srgbClr val="4982C3"/>
      </a:hlink>
      <a:folHlink>
        <a:srgbClr val="58286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175">
          <a:solidFill>
            <a:schemeClr val="bg1">
              <a:lumMod val="7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MSTemplate_20170907-1" id="{FC99BBF7-CE26-D747-85C5-7499881EE5CE}" vid="{ED1A5B6D-31BF-6041-A5E7-C1663A619A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SMSTemplate_20170907-1</Template>
  <TotalTime>151628</TotalTime>
  <Words>779</Words>
  <Application>Microsoft Macintosh PowerPoint</Application>
  <PresentationFormat>Widescreen</PresentationFormat>
  <Paragraphs>314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Arial</vt:lpstr>
      <vt:lpstr>Calibri</vt:lpstr>
      <vt:lpstr>Helvetica Neue</vt:lpstr>
      <vt:lpstr>IBM Plex Sans</vt:lpstr>
      <vt:lpstr>IBM Plex Sans Light</vt:lpstr>
      <vt:lpstr>IBM Plex Sans Medium</vt:lpstr>
      <vt:lpstr>IBM Plex Sans Regular</vt:lpstr>
      <vt:lpstr>IBM Plex Sans SemiBold</vt:lpstr>
      <vt:lpstr>Lora</vt:lpstr>
      <vt:lpstr>Quattrocento Sans</vt:lpstr>
      <vt:lpstr>Times New Roman</vt:lpstr>
      <vt:lpstr>2 - Blue Line Theme</vt:lpstr>
      <vt:lpstr>ETL Framework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PowerPoint Presentation</vt:lpstr>
      <vt:lpstr>PowerPoint Presentation</vt:lpstr>
      <vt:lpstr>Backup</vt:lpstr>
      <vt:lpstr>Questions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/>
  <dc:creator>Chandrasekar Gopalasamy</dc:creator>
  <cp:keywords/>
  <dc:description/>
  <cp:lastModifiedBy>Chandrasekar Gopalasamy</cp:lastModifiedBy>
  <cp:revision>741</cp:revision>
  <dcterms:created xsi:type="dcterms:W3CDTF">2018-02-18T21:49:15Z</dcterms:created>
  <dcterms:modified xsi:type="dcterms:W3CDTF">2021-02-05T16:00:34Z</dcterms:modified>
  <cp:category/>
</cp:coreProperties>
</file>